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8F82-BF70-40EA-AB26-D41363BDADE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8D70-5CCB-4209-9AEA-06BE8C7C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maps that get produced at the end of our day of</a:t>
            </a:r>
            <a:r>
              <a:rPr lang="en-US" baseline="0" dirty="0" smtClean="0"/>
              <a:t> analysis/forecasting. The two on the left get produced 7 days/week while the forecast map on the right gets produced Mon/Wed/Fri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Concentration Analysis break out in tenths how much ice is in a given area.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Stage Analysis takes those concentrations and highlights the </a:t>
            </a:r>
            <a:r>
              <a:rPr lang="en-US" i="1" baseline="0" dirty="0" smtClean="0"/>
              <a:t>oldest/thickest</a:t>
            </a:r>
            <a:r>
              <a:rPr lang="en-US" i="0" baseline="0" dirty="0" smtClean="0"/>
              <a:t> ice in a given shape, even if it is only 1/10 of a particular shape.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D70-5CCB-4209-9AEA-06BE8C7C4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SIPAS</a:t>
            </a:r>
            <a:r>
              <a:rPr lang="en-US" baseline="0" dirty="0" smtClean="0"/>
              <a:t> is an application within ArcMap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D70-5CCB-4209-9AEA-06BE8C7C4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for a JPSS</a:t>
            </a:r>
            <a:r>
              <a:rPr lang="en-US" baseline="0" dirty="0" smtClean="0"/>
              <a:t> collaboration project? Satellite overlaid with ice edge info?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8D70-5CCB-4209-9AEA-06BE8C7C4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1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75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7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72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5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2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36FA5-1AE5-49B0-932C-0CE75CA6DEF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5BE537-0038-4263-A504-23AF8A19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7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Alaska Sea Ice Program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JPSS/GOES-R PG RR Summit</a:t>
            </a:r>
          </a:p>
          <a:p>
            <a:r>
              <a:rPr lang="en-US" dirty="0" smtClean="0"/>
              <a:t>Michael Lawson </a:t>
            </a:r>
            <a:r>
              <a:rPr lang="en-US" dirty="0" smtClean="0"/>
              <a:t>2/27/20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13" y="98948"/>
            <a:ext cx="8911687" cy="6548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1" y="1419343"/>
            <a:ext cx="3404893" cy="52621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84" y="1408670"/>
            <a:ext cx="3411799" cy="527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33" y="1408670"/>
            <a:ext cx="3410466" cy="527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184" y="283683"/>
            <a:ext cx="3395394" cy="61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81" y="129840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Format/What we use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" y="1332291"/>
            <a:ext cx="10058400" cy="54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8" y="1643448"/>
            <a:ext cx="5861747" cy="43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37" y="1643449"/>
            <a:ext cx="5706366" cy="4332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88" y="5294063"/>
            <a:ext cx="3201533" cy="1364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454" y="135924"/>
            <a:ext cx="6617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Starting Image------</a:t>
            </a:r>
            <a:r>
              <a:rPr lang="en-US" sz="3200" dirty="0" smtClean="0">
                <a:sym typeface="Wingdings" panose="05000000000000000000" pitchFamily="2" charset="2"/>
              </a:rPr>
              <a:t>&gt; End Goal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important to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Ice edge (position of marginal ice zone/pack ice zone)</a:t>
            </a:r>
          </a:p>
          <a:p>
            <a:r>
              <a:rPr lang="en-US" sz="2400" dirty="0" err="1" smtClean="0"/>
              <a:t>Shorefast</a:t>
            </a:r>
            <a:r>
              <a:rPr lang="en-US" sz="2400" dirty="0" smtClean="0"/>
              <a:t> ice (Public safety: subsistence hunting/travel)</a:t>
            </a:r>
          </a:p>
          <a:p>
            <a:r>
              <a:rPr lang="en-US" sz="2400" dirty="0" smtClean="0"/>
              <a:t>Identification of old ice (Summertime navigational waters)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8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06" y="68056"/>
            <a:ext cx="8911687" cy="1280890"/>
          </a:xfrm>
        </p:spPr>
        <p:txBody>
          <a:bodyPr/>
          <a:lstStyle/>
          <a:p>
            <a:r>
              <a:rPr lang="en-US" dirty="0" smtClean="0"/>
              <a:t>Fishing fleet DSS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11" y="1694934"/>
            <a:ext cx="9280686" cy="4693927"/>
          </a:xfrm>
        </p:spPr>
      </p:pic>
    </p:spTree>
    <p:extLst>
      <p:ext uri="{BB962C8B-B14F-4D97-AF65-F5344CB8AC3E}">
        <p14:creationId xmlns:p14="http://schemas.microsoft.com/office/powerpoint/2010/main" val="42234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39" y="86499"/>
            <a:ext cx="6203349" cy="6647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4" y="2754805"/>
            <a:ext cx="5464036" cy="1912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097" y="2347618"/>
            <a:ext cx="40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Ice for Walrus Outlook:</a:t>
            </a:r>
          </a:p>
        </p:txBody>
      </p:sp>
    </p:spTree>
    <p:extLst>
      <p:ext uri="{BB962C8B-B14F-4D97-AF65-F5344CB8AC3E}">
        <p14:creationId xmlns:p14="http://schemas.microsoft.com/office/powerpoint/2010/main" val="26189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1089</TotalTime>
  <Words>168</Words>
  <Application>Microsoft Office PowerPoint</Application>
  <PresentationFormat>Widescreen</PresentationFormat>
  <Paragraphs>21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Wisp</vt:lpstr>
      <vt:lpstr>Alaska Sea Ice Program Operations</vt:lpstr>
      <vt:lpstr>End Products </vt:lpstr>
      <vt:lpstr>Format/What we use</vt:lpstr>
      <vt:lpstr>PowerPoint Presentation</vt:lpstr>
      <vt:lpstr>What is important to us?</vt:lpstr>
      <vt:lpstr>Fishing fleet DSS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Sea Ice Program Operations</dc:title>
  <dc:creator>Michael Lawson</dc:creator>
  <cp:lastModifiedBy>Michael Lawson</cp:lastModifiedBy>
  <cp:revision>20</cp:revision>
  <dcterms:created xsi:type="dcterms:W3CDTF">2020-02-13T19:52:28Z</dcterms:created>
  <dcterms:modified xsi:type="dcterms:W3CDTF">2020-02-27T00:40:43Z</dcterms:modified>
</cp:coreProperties>
</file>