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1570" r:id="rId2"/>
    <p:sldId id="1574" r:id="rId3"/>
    <p:sldId id="1572" r:id="rId4"/>
    <p:sldId id="1575" r:id="rId5"/>
    <p:sldId id="157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3883" autoAdjust="0"/>
  </p:normalViewPr>
  <p:slideViewPr>
    <p:cSldViewPr snapToGrid="0" snapToObjects="1">
      <p:cViewPr varScale="1">
        <p:scale>
          <a:sx n="68" d="100"/>
          <a:sy n="68" d="100"/>
        </p:scale>
        <p:origin x="5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9B198-59AB-FC40-B069-AAC12EC317BD}" type="datetimeFigureOut">
              <a:rPr lang="en-US" smtClean="0"/>
              <a:t>2/27/2020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2AD177-8654-D545-A765-20FD88FD1263}" type="slidenum">
              <a:rPr lang="en-US" smtClean="0"/>
              <a:t>‹#›</a:t>
            </a:fld>
            <a:endParaRPr lang="en-US"/>
          </a:p>
        </p:txBody>
      </p:sp>
    </p:spTree>
    <p:extLst>
      <p:ext uri="{BB962C8B-B14F-4D97-AF65-F5344CB8AC3E}">
        <p14:creationId xmlns:p14="http://schemas.microsoft.com/office/powerpoint/2010/main" val="326188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Part 1:  Focus on </a:t>
            </a:r>
            <a:r>
              <a:rPr lang="en-US" sz="1200" b="1" kern="1200" dirty="0">
                <a:solidFill>
                  <a:schemeClr val="tx1"/>
                </a:solidFill>
                <a:effectLst/>
                <a:latin typeface="+mn-lt"/>
                <a:ea typeface="+mn-ea"/>
                <a:cs typeface="+mn-cs"/>
              </a:rPr>
              <a:t>Users</a:t>
            </a:r>
            <a:r>
              <a:rPr lang="en-US" sz="1200" kern="1200" dirty="0">
                <a:solidFill>
                  <a:schemeClr val="tx1"/>
                </a:solidFill>
                <a:effectLst/>
                <a:latin typeface="+mn-lt"/>
                <a:ea typeface="+mn-ea"/>
                <a:cs typeface="+mn-cs"/>
              </a:rPr>
              <a:t> perspective (maximum 10 mins from each panelist)</a:t>
            </a:r>
          </a:p>
          <a:p>
            <a:pPr lvl="2"/>
            <a:r>
              <a:rPr lang="en-US" sz="1200" u="none" strike="noStrike" kern="1200" dirty="0">
                <a:solidFill>
                  <a:schemeClr val="tx1"/>
                </a:solidFill>
                <a:effectLst/>
                <a:latin typeface="+mn-lt"/>
                <a:ea typeface="+mn-ea"/>
                <a:cs typeface="+mn-cs"/>
              </a:rPr>
              <a:t>Discuss what they do and identify what is important to them. Describe the steps they take to make decisions and complete the tasks associated with the application area. </a:t>
            </a:r>
          </a:p>
          <a:p>
            <a:pPr lvl="2"/>
            <a:r>
              <a:rPr lang="en-US" sz="1200" u="none" strike="noStrike" kern="1200" dirty="0">
                <a:solidFill>
                  <a:schemeClr val="tx1"/>
                </a:solidFill>
                <a:effectLst/>
                <a:latin typeface="+mn-lt"/>
                <a:ea typeface="+mn-ea"/>
                <a:cs typeface="+mn-cs"/>
              </a:rPr>
              <a:t>Highlight issues that make tasks time-consuming, unpredictable, or inefficient</a:t>
            </a:r>
          </a:p>
          <a:p>
            <a:pPr lvl="2"/>
            <a:r>
              <a:rPr lang="en-US" sz="1200" u="none" strike="noStrike" kern="1200" dirty="0">
                <a:solidFill>
                  <a:schemeClr val="tx1"/>
                </a:solidFill>
                <a:effectLst/>
                <a:latin typeface="+mn-lt"/>
                <a:ea typeface="+mn-ea"/>
                <a:cs typeface="+mn-cs"/>
              </a:rPr>
              <a:t>Identify how satellite data are currently being used and ideas to improve the use of satellite data for their application area.</a:t>
            </a:r>
          </a:p>
          <a:p>
            <a:r>
              <a:rPr lang="en-US" sz="1200" kern="1200" dirty="0">
                <a:solidFill>
                  <a:schemeClr val="tx1"/>
                </a:solidFill>
                <a:effectLst/>
                <a:latin typeface="+mn-lt"/>
                <a:ea typeface="+mn-ea"/>
                <a:cs typeface="+mn-cs"/>
              </a:rPr>
              <a:t>Part 2:  Focus on </a:t>
            </a:r>
            <a:r>
              <a:rPr lang="en-US" sz="1200" b="1" kern="1200" dirty="0">
                <a:solidFill>
                  <a:schemeClr val="tx1"/>
                </a:solidFill>
                <a:effectLst/>
                <a:latin typeface="+mn-lt"/>
                <a:ea typeface="+mn-ea"/>
                <a:cs typeface="+mn-cs"/>
              </a:rPr>
              <a:t>Developers</a:t>
            </a:r>
            <a:r>
              <a:rPr lang="en-US" sz="1200" kern="1200" dirty="0">
                <a:solidFill>
                  <a:schemeClr val="tx1"/>
                </a:solidFill>
                <a:effectLst/>
                <a:latin typeface="+mn-lt"/>
                <a:ea typeface="+mn-ea"/>
                <a:cs typeface="+mn-cs"/>
              </a:rPr>
              <a:t> perspective (maximum 10 mins from each panelist)</a:t>
            </a:r>
          </a:p>
          <a:p>
            <a:pPr lvl="2"/>
            <a:r>
              <a:rPr lang="en-US" sz="1200" u="none" strike="noStrike" kern="1200" dirty="0">
                <a:solidFill>
                  <a:schemeClr val="tx1"/>
                </a:solidFill>
                <a:effectLst/>
                <a:latin typeface="+mn-lt"/>
                <a:ea typeface="+mn-ea"/>
                <a:cs typeface="+mn-cs"/>
              </a:rPr>
              <a:t>Describe the unmet need served by their product(s), discuss the current development status of their product, describe future improvements to their products and applications to further serve unaddressed user needs..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Instructions for Users:</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Users</a:t>
            </a:r>
            <a:r>
              <a:rPr lang="en-US" sz="1200" kern="1200" dirty="0">
                <a:solidFill>
                  <a:schemeClr val="tx1"/>
                </a:solidFill>
                <a:effectLst/>
                <a:latin typeface="+mn-lt"/>
                <a:ea typeface="+mn-ea"/>
                <a:cs typeface="+mn-cs"/>
              </a:rPr>
              <a:t> should provide attendees with an understanding of their decision-making process and the criteria they use to evaluate success as they progress toward completion of a task.  Avoid describing solutions (e.g. satellite imagery and data) and instead provide perspective on your desired outcomes for each step in completing a task (such as issuing a severe thunderstorm warning), noting issues that make the process time-consuming, unpredictable, or inefficient Discuss satellite data used in their application including current shortfalls, and what they think is important to improve their capabilities. Additionally users should discuss now the satellite community can help and collaborate on future interests. Each user should limit their presentation to 5 slides and 10 minutes.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Instructions for Developers:</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Developers</a:t>
            </a:r>
            <a:r>
              <a:rPr lang="en-US" sz="1200" kern="1200" dirty="0">
                <a:solidFill>
                  <a:schemeClr val="tx1"/>
                </a:solidFill>
                <a:effectLst/>
                <a:latin typeface="+mn-lt"/>
                <a:ea typeface="+mn-ea"/>
                <a:cs typeface="+mn-cs"/>
              </a:rPr>
              <a:t> should address the strengths of their products in meeting both met and unmet user needs, the logic behind not addressing other user needs, and how they envision developing future solutions that maximize the value of satellite data by developing solutions that address a broader range of the user’s unmet needs..  Each developer should limit their presentation to 5 slides and 10 minutes.</a:t>
            </a:r>
          </a:p>
          <a:p>
            <a:endParaRPr lang="en-US" dirty="0"/>
          </a:p>
          <a:p>
            <a:endParaRPr lang="en-US" dirty="0"/>
          </a:p>
        </p:txBody>
      </p:sp>
      <p:sp>
        <p:nvSpPr>
          <p:cNvPr id="4" name="Slide Number Placeholder 3"/>
          <p:cNvSpPr>
            <a:spLocks noGrp="1"/>
          </p:cNvSpPr>
          <p:nvPr>
            <p:ph type="sldNum" sz="quarter" idx="5"/>
          </p:nvPr>
        </p:nvSpPr>
        <p:spPr/>
        <p:txBody>
          <a:bodyPr/>
          <a:lstStyle/>
          <a:p>
            <a:fld id="{D52AD177-8654-D545-A765-20FD88FD1263}" type="slidenum">
              <a:rPr lang="en-US" smtClean="0"/>
              <a:t>2</a:t>
            </a:fld>
            <a:endParaRPr lang="en-US"/>
          </a:p>
        </p:txBody>
      </p:sp>
    </p:spTree>
    <p:extLst>
      <p:ext uri="{BB962C8B-B14F-4D97-AF65-F5344CB8AC3E}">
        <p14:creationId xmlns:p14="http://schemas.microsoft.com/office/powerpoint/2010/main" val="375251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Part 1:  Focus on </a:t>
            </a:r>
            <a:r>
              <a:rPr lang="en-US" sz="1200" b="1" kern="1200" dirty="0">
                <a:solidFill>
                  <a:schemeClr val="tx1"/>
                </a:solidFill>
                <a:effectLst/>
                <a:latin typeface="+mn-lt"/>
                <a:ea typeface="+mn-ea"/>
                <a:cs typeface="+mn-cs"/>
              </a:rPr>
              <a:t>Users</a:t>
            </a:r>
            <a:r>
              <a:rPr lang="en-US" sz="1200" kern="1200" dirty="0">
                <a:solidFill>
                  <a:schemeClr val="tx1"/>
                </a:solidFill>
                <a:effectLst/>
                <a:latin typeface="+mn-lt"/>
                <a:ea typeface="+mn-ea"/>
                <a:cs typeface="+mn-cs"/>
              </a:rPr>
              <a:t> perspective (maximum 10 mins from each panelist)</a:t>
            </a:r>
          </a:p>
          <a:p>
            <a:pPr lvl="2"/>
            <a:r>
              <a:rPr lang="en-US" sz="1200" u="none" strike="noStrike" kern="1200" dirty="0">
                <a:solidFill>
                  <a:schemeClr val="tx1"/>
                </a:solidFill>
                <a:effectLst/>
                <a:latin typeface="+mn-lt"/>
                <a:ea typeface="+mn-ea"/>
                <a:cs typeface="+mn-cs"/>
              </a:rPr>
              <a:t>Discuss what they do and identify what is important to them. Describe the steps they take to make decisions and complete the tasks associated with the application area. </a:t>
            </a:r>
          </a:p>
          <a:p>
            <a:pPr lvl="2"/>
            <a:r>
              <a:rPr lang="en-US" sz="1200" u="none" strike="noStrike" kern="1200" dirty="0">
                <a:solidFill>
                  <a:schemeClr val="tx1"/>
                </a:solidFill>
                <a:effectLst/>
                <a:latin typeface="+mn-lt"/>
                <a:ea typeface="+mn-ea"/>
                <a:cs typeface="+mn-cs"/>
              </a:rPr>
              <a:t>Highlight issues that make tasks time-consuming, unpredictable, or inefficient</a:t>
            </a:r>
          </a:p>
          <a:p>
            <a:pPr lvl="2"/>
            <a:r>
              <a:rPr lang="en-US" sz="1200" u="none" strike="noStrike" kern="1200" dirty="0">
                <a:solidFill>
                  <a:schemeClr val="tx1"/>
                </a:solidFill>
                <a:effectLst/>
                <a:latin typeface="+mn-lt"/>
                <a:ea typeface="+mn-ea"/>
                <a:cs typeface="+mn-cs"/>
              </a:rPr>
              <a:t>Identify how satellite data are currently being used and ideas to improve the use of satellite data for their application area.</a:t>
            </a:r>
          </a:p>
          <a:p>
            <a:r>
              <a:rPr lang="en-US" sz="1200" kern="1200" dirty="0">
                <a:solidFill>
                  <a:schemeClr val="tx1"/>
                </a:solidFill>
                <a:effectLst/>
                <a:latin typeface="+mn-lt"/>
                <a:ea typeface="+mn-ea"/>
                <a:cs typeface="+mn-cs"/>
              </a:rPr>
              <a:t>Part 2:  Focus on </a:t>
            </a:r>
            <a:r>
              <a:rPr lang="en-US" sz="1200" b="1" kern="1200" dirty="0">
                <a:solidFill>
                  <a:schemeClr val="tx1"/>
                </a:solidFill>
                <a:effectLst/>
                <a:latin typeface="+mn-lt"/>
                <a:ea typeface="+mn-ea"/>
                <a:cs typeface="+mn-cs"/>
              </a:rPr>
              <a:t>Developers</a:t>
            </a:r>
            <a:r>
              <a:rPr lang="en-US" sz="1200" kern="1200" dirty="0">
                <a:solidFill>
                  <a:schemeClr val="tx1"/>
                </a:solidFill>
                <a:effectLst/>
                <a:latin typeface="+mn-lt"/>
                <a:ea typeface="+mn-ea"/>
                <a:cs typeface="+mn-cs"/>
              </a:rPr>
              <a:t> perspective (maximum 10 mins from each panelist)</a:t>
            </a:r>
          </a:p>
          <a:p>
            <a:pPr lvl="2"/>
            <a:r>
              <a:rPr lang="en-US" sz="1200" u="none" strike="noStrike" kern="1200" dirty="0">
                <a:solidFill>
                  <a:schemeClr val="tx1"/>
                </a:solidFill>
                <a:effectLst/>
                <a:latin typeface="+mn-lt"/>
                <a:ea typeface="+mn-ea"/>
                <a:cs typeface="+mn-cs"/>
              </a:rPr>
              <a:t>Describe the unmet need served by their product(s), discuss the current development status of their product, describe future improvements to their products and applications to further serve unaddressed user needs..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Instructions for Users:</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Users</a:t>
            </a:r>
            <a:r>
              <a:rPr lang="en-US" sz="1200" kern="1200" dirty="0">
                <a:solidFill>
                  <a:schemeClr val="tx1"/>
                </a:solidFill>
                <a:effectLst/>
                <a:latin typeface="+mn-lt"/>
                <a:ea typeface="+mn-ea"/>
                <a:cs typeface="+mn-cs"/>
              </a:rPr>
              <a:t> should provide attendees with an understanding of their decision-making process and the criteria they use to evaluate success as they progress toward completion of a task.  Avoid describing solutions (e.g. satellite imagery and data) and instead provide perspective on your desired outcomes for each step in completing a task (such as issuing a severe thunderstorm warning), noting issues that make the process time-consuming, unpredictable, or inefficient Discuss satellite data used in their application including current shortfalls, and what they think is important to improve their capabilities. Additionally users should discuss now the satellite community can help and collaborate on future interests. Each user should limit their presentation to 5 slides and 10 minutes.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Instructions for Developers:</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Developers</a:t>
            </a:r>
            <a:r>
              <a:rPr lang="en-US" sz="1200" kern="1200" dirty="0">
                <a:solidFill>
                  <a:schemeClr val="tx1"/>
                </a:solidFill>
                <a:effectLst/>
                <a:latin typeface="+mn-lt"/>
                <a:ea typeface="+mn-ea"/>
                <a:cs typeface="+mn-cs"/>
              </a:rPr>
              <a:t> should address the strengths of their products in meeting both met and unmet user needs, the logic behind not addressing other user needs, and how they envision developing future solutions that maximize the value of satellite data by developing solutions that address a broader range of the user’s unmet needs..  Each developer should limit their presentation to 5 slides and 10 minutes.</a:t>
            </a:r>
          </a:p>
          <a:p>
            <a:endParaRPr lang="en-US" dirty="0"/>
          </a:p>
        </p:txBody>
      </p:sp>
      <p:sp>
        <p:nvSpPr>
          <p:cNvPr id="4" name="Slide Number Placeholder 3"/>
          <p:cNvSpPr>
            <a:spLocks noGrp="1"/>
          </p:cNvSpPr>
          <p:nvPr>
            <p:ph type="sldNum" sz="quarter" idx="5"/>
          </p:nvPr>
        </p:nvSpPr>
        <p:spPr/>
        <p:txBody>
          <a:bodyPr/>
          <a:lstStyle/>
          <a:p>
            <a:fld id="{D52AD177-8654-D545-A765-20FD88FD1263}" type="slidenum">
              <a:rPr lang="en-US" smtClean="0"/>
              <a:t>3</a:t>
            </a:fld>
            <a:endParaRPr lang="en-US"/>
          </a:p>
        </p:txBody>
      </p:sp>
    </p:spTree>
    <p:extLst>
      <p:ext uri="{BB962C8B-B14F-4D97-AF65-F5344CB8AC3E}">
        <p14:creationId xmlns:p14="http://schemas.microsoft.com/office/powerpoint/2010/main" val="2856388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Part 1:  Focus on </a:t>
            </a:r>
            <a:r>
              <a:rPr lang="en-US" sz="1200" b="1" kern="1200" dirty="0">
                <a:solidFill>
                  <a:schemeClr val="tx1"/>
                </a:solidFill>
                <a:effectLst/>
                <a:latin typeface="+mn-lt"/>
                <a:ea typeface="+mn-ea"/>
                <a:cs typeface="+mn-cs"/>
              </a:rPr>
              <a:t>Users</a:t>
            </a:r>
            <a:r>
              <a:rPr lang="en-US" sz="1200" kern="1200" dirty="0">
                <a:solidFill>
                  <a:schemeClr val="tx1"/>
                </a:solidFill>
                <a:effectLst/>
                <a:latin typeface="+mn-lt"/>
                <a:ea typeface="+mn-ea"/>
                <a:cs typeface="+mn-cs"/>
              </a:rPr>
              <a:t> perspective (maximum 10 mins from each panelist)</a:t>
            </a:r>
          </a:p>
          <a:p>
            <a:pPr lvl="2"/>
            <a:r>
              <a:rPr lang="en-US" sz="1200" u="none" strike="noStrike" kern="1200" dirty="0">
                <a:solidFill>
                  <a:schemeClr val="tx1"/>
                </a:solidFill>
                <a:effectLst/>
                <a:latin typeface="+mn-lt"/>
                <a:ea typeface="+mn-ea"/>
                <a:cs typeface="+mn-cs"/>
              </a:rPr>
              <a:t>Discuss what they do and identify what is important to them. Describe the steps they take to make decisions and complete the tasks associated with the application area. </a:t>
            </a:r>
          </a:p>
          <a:p>
            <a:pPr lvl="2"/>
            <a:r>
              <a:rPr lang="en-US" sz="1200" u="none" strike="noStrike" kern="1200" dirty="0">
                <a:solidFill>
                  <a:schemeClr val="tx1"/>
                </a:solidFill>
                <a:effectLst/>
                <a:latin typeface="+mn-lt"/>
                <a:ea typeface="+mn-ea"/>
                <a:cs typeface="+mn-cs"/>
              </a:rPr>
              <a:t>Highlight issues that make tasks time-consuming, unpredictable, or inefficient</a:t>
            </a:r>
          </a:p>
          <a:p>
            <a:pPr lvl="2"/>
            <a:r>
              <a:rPr lang="en-US" sz="1200" u="none" strike="noStrike" kern="1200" dirty="0">
                <a:solidFill>
                  <a:schemeClr val="tx1"/>
                </a:solidFill>
                <a:effectLst/>
                <a:latin typeface="+mn-lt"/>
                <a:ea typeface="+mn-ea"/>
                <a:cs typeface="+mn-cs"/>
              </a:rPr>
              <a:t>Identify how satellite data are currently being used and ideas to improve the use of satellite data for their application area.</a:t>
            </a:r>
          </a:p>
          <a:p>
            <a:r>
              <a:rPr lang="en-US" sz="1200" kern="1200" dirty="0">
                <a:solidFill>
                  <a:schemeClr val="tx1"/>
                </a:solidFill>
                <a:effectLst/>
                <a:latin typeface="+mn-lt"/>
                <a:ea typeface="+mn-ea"/>
                <a:cs typeface="+mn-cs"/>
              </a:rPr>
              <a:t>Part 2:  Focus on </a:t>
            </a:r>
            <a:r>
              <a:rPr lang="en-US" sz="1200" b="1" kern="1200" dirty="0">
                <a:solidFill>
                  <a:schemeClr val="tx1"/>
                </a:solidFill>
                <a:effectLst/>
                <a:latin typeface="+mn-lt"/>
                <a:ea typeface="+mn-ea"/>
                <a:cs typeface="+mn-cs"/>
              </a:rPr>
              <a:t>Developers</a:t>
            </a:r>
            <a:r>
              <a:rPr lang="en-US" sz="1200" kern="1200" dirty="0">
                <a:solidFill>
                  <a:schemeClr val="tx1"/>
                </a:solidFill>
                <a:effectLst/>
                <a:latin typeface="+mn-lt"/>
                <a:ea typeface="+mn-ea"/>
                <a:cs typeface="+mn-cs"/>
              </a:rPr>
              <a:t> perspective (maximum 10 mins from each panelist)</a:t>
            </a:r>
          </a:p>
          <a:p>
            <a:pPr lvl="2"/>
            <a:r>
              <a:rPr lang="en-US" sz="1200" u="none" strike="noStrike" kern="1200" dirty="0">
                <a:solidFill>
                  <a:schemeClr val="tx1"/>
                </a:solidFill>
                <a:effectLst/>
                <a:latin typeface="+mn-lt"/>
                <a:ea typeface="+mn-ea"/>
                <a:cs typeface="+mn-cs"/>
              </a:rPr>
              <a:t>Describe the unmet need served by their product(s), discuss the current development status of their product, describe future improvements to their products and applications to further serve unaddressed user needs..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Instructions for Users:</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Users</a:t>
            </a:r>
            <a:r>
              <a:rPr lang="en-US" sz="1200" kern="1200" dirty="0">
                <a:solidFill>
                  <a:schemeClr val="tx1"/>
                </a:solidFill>
                <a:effectLst/>
                <a:latin typeface="+mn-lt"/>
                <a:ea typeface="+mn-ea"/>
                <a:cs typeface="+mn-cs"/>
              </a:rPr>
              <a:t> should provide attendees with an understanding of their decision-making process and the criteria they use to evaluate success as they progress toward completion of a task.  Avoid describing solutions (e.g. satellite imagery and data) and instead provide perspective on your desired outcomes for each step in completing a task (such as issuing a severe thunderstorm warning), noting issues that make the process time-consuming, unpredictable, or inefficient Discuss satellite data used in their application including current shortfalls, and what they think is important to improve their capabilities. Additionally users should discuss now the satellite community can help and collaborate on future interests. Each user should limit their presentation to 5 slides and 10 minutes.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Instructions for Developers:</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Developers</a:t>
            </a:r>
            <a:r>
              <a:rPr lang="en-US" sz="1200" kern="1200" dirty="0">
                <a:solidFill>
                  <a:schemeClr val="tx1"/>
                </a:solidFill>
                <a:effectLst/>
                <a:latin typeface="+mn-lt"/>
                <a:ea typeface="+mn-ea"/>
                <a:cs typeface="+mn-cs"/>
              </a:rPr>
              <a:t> should address the strengths of their products in meeting both met and unmet user needs, the logic behind not addressing other user needs, and how they envision developing future solutions that maximize the value of satellite data by developing solutions that address a broader range of the user’s unmet needs..  Each developer should limit their presentation to 5 slides and 10 minutes.</a:t>
            </a:r>
          </a:p>
          <a:p>
            <a:endParaRPr lang="en-US" dirty="0"/>
          </a:p>
        </p:txBody>
      </p:sp>
      <p:sp>
        <p:nvSpPr>
          <p:cNvPr id="4" name="Slide Number Placeholder 3"/>
          <p:cNvSpPr>
            <a:spLocks noGrp="1"/>
          </p:cNvSpPr>
          <p:nvPr>
            <p:ph type="sldNum" sz="quarter" idx="5"/>
          </p:nvPr>
        </p:nvSpPr>
        <p:spPr/>
        <p:txBody>
          <a:bodyPr/>
          <a:lstStyle/>
          <a:p>
            <a:fld id="{D52AD177-8654-D545-A765-20FD88FD1263}" type="slidenum">
              <a:rPr lang="en-US" smtClean="0"/>
              <a:t>4</a:t>
            </a:fld>
            <a:endParaRPr lang="en-US"/>
          </a:p>
        </p:txBody>
      </p:sp>
    </p:spTree>
    <p:extLst>
      <p:ext uri="{BB962C8B-B14F-4D97-AF65-F5344CB8AC3E}">
        <p14:creationId xmlns:p14="http://schemas.microsoft.com/office/powerpoint/2010/main" val="2190773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Part 1:  Focus on </a:t>
            </a:r>
            <a:r>
              <a:rPr lang="en-US" sz="1200" b="1" kern="1200" dirty="0">
                <a:solidFill>
                  <a:schemeClr val="tx1"/>
                </a:solidFill>
                <a:effectLst/>
                <a:latin typeface="+mn-lt"/>
                <a:ea typeface="+mn-ea"/>
                <a:cs typeface="+mn-cs"/>
              </a:rPr>
              <a:t>Users</a:t>
            </a:r>
            <a:r>
              <a:rPr lang="en-US" sz="1200" kern="1200" dirty="0">
                <a:solidFill>
                  <a:schemeClr val="tx1"/>
                </a:solidFill>
                <a:effectLst/>
                <a:latin typeface="+mn-lt"/>
                <a:ea typeface="+mn-ea"/>
                <a:cs typeface="+mn-cs"/>
              </a:rPr>
              <a:t> perspective (maximum 10 mins from each panelist)</a:t>
            </a:r>
          </a:p>
          <a:p>
            <a:pPr lvl="2"/>
            <a:r>
              <a:rPr lang="en-US" sz="1200" u="none" strike="noStrike" kern="1200" dirty="0">
                <a:solidFill>
                  <a:schemeClr val="tx1"/>
                </a:solidFill>
                <a:effectLst/>
                <a:latin typeface="+mn-lt"/>
                <a:ea typeface="+mn-ea"/>
                <a:cs typeface="+mn-cs"/>
              </a:rPr>
              <a:t>Discuss what they do and identify what is important to them. Describe the steps they take to make decisions and complete the tasks associated with the application area. </a:t>
            </a:r>
          </a:p>
          <a:p>
            <a:pPr lvl="2"/>
            <a:r>
              <a:rPr lang="en-US" sz="1200" u="none" strike="noStrike" kern="1200" dirty="0">
                <a:solidFill>
                  <a:schemeClr val="tx1"/>
                </a:solidFill>
                <a:effectLst/>
                <a:latin typeface="+mn-lt"/>
                <a:ea typeface="+mn-ea"/>
                <a:cs typeface="+mn-cs"/>
              </a:rPr>
              <a:t>Highlight issues that make tasks time-consuming, unpredictable, or inefficient</a:t>
            </a:r>
          </a:p>
          <a:p>
            <a:pPr lvl="2"/>
            <a:r>
              <a:rPr lang="en-US" sz="1200" u="none" strike="noStrike" kern="1200" dirty="0">
                <a:solidFill>
                  <a:schemeClr val="tx1"/>
                </a:solidFill>
                <a:effectLst/>
                <a:latin typeface="+mn-lt"/>
                <a:ea typeface="+mn-ea"/>
                <a:cs typeface="+mn-cs"/>
              </a:rPr>
              <a:t>Identify how satellite data are currently being used and ideas to improve the use of satellite data for their application area.</a:t>
            </a:r>
          </a:p>
          <a:p>
            <a:r>
              <a:rPr lang="en-US" sz="1200" kern="1200" dirty="0">
                <a:solidFill>
                  <a:schemeClr val="tx1"/>
                </a:solidFill>
                <a:effectLst/>
                <a:latin typeface="+mn-lt"/>
                <a:ea typeface="+mn-ea"/>
                <a:cs typeface="+mn-cs"/>
              </a:rPr>
              <a:t>Part 2:  Focus on </a:t>
            </a:r>
            <a:r>
              <a:rPr lang="en-US" sz="1200" b="1" kern="1200" dirty="0">
                <a:solidFill>
                  <a:schemeClr val="tx1"/>
                </a:solidFill>
                <a:effectLst/>
                <a:latin typeface="+mn-lt"/>
                <a:ea typeface="+mn-ea"/>
                <a:cs typeface="+mn-cs"/>
              </a:rPr>
              <a:t>Developers</a:t>
            </a:r>
            <a:r>
              <a:rPr lang="en-US" sz="1200" kern="1200" dirty="0">
                <a:solidFill>
                  <a:schemeClr val="tx1"/>
                </a:solidFill>
                <a:effectLst/>
                <a:latin typeface="+mn-lt"/>
                <a:ea typeface="+mn-ea"/>
                <a:cs typeface="+mn-cs"/>
              </a:rPr>
              <a:t> perspective (maximum 10 mins from each panelist)</a:t>
            </a:r>
          </a:p>
          <a:p>
            <a:pPr lvl="2"/>
            <a:r>
              <a:rPr lang="en-US" sz="1200" u="none" strike="noStrike" kern="1200" dirty="0">
                <a:solidFill>
                  <a:schemeClr val="tx1"/>
                </a:solidFill>
                <a:effectLst/>
                <a:latin typeface="+mn-lt"/>
                <a:ea typeface="+mn-ea"/>
                <a:cs typeface="+mn-cs"/>
              </a:rPr>
              <a:t>Describe the unmet need served by their product(s), discuss the current development status of their product, describe future improvements to their products and applications to further serve unaddressed user needs..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Instructions for Users:</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Users</a:t>
            </a:r>
            <a:r>
              <a:rPr lang="en-US" sz="1200" kern="1200" dirty="0">
                <a:solidFill>
                  <a:schemeClr val="tx1"/>
                </a:solidFill>
                <a:effectLst/>
                <a:latin typeface="+mn-lt"/>
                <a:ea typeface="+mn-ea"/>
                <a:cs typeface="+mn-cs"/>
              </a:rPr>
              <a:t> should provide attendees with an understanding of their decision-making process and the criteria they use to evaluate success as they progress toward completion of a task.  Avoid describing solutions (e.g. satellite imagery and data) and instead provide perspective on your desired outcomes for each step in completing a task (such as issuing a severe thunderstorm warning), noting issues that make the process time-consuming, unpredictable, or inefficient Discuss satellite data used in their application including current shortfalls, and what they think is important to improve their capabilities. Additionally users should discuss now the satellite community can help and collaborate on future interests. Each user should limit their presentation to 5 slides and 10 minutes.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Instructions for Developers:</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Developers</a:t>
            </a:r>
            <a:r>
              <a:rPr lang="en-US" sz="1200" kern="1200" dirty="0">
                <a:solidFill>
                  <a:schemeClr val="tx1"/>
                </a:solidFill>
                <a:effectLst/>
                <a:latin typeface="+mn-lt"/>
                <a:ea typeface="+mn-ea"/>
                <a:cs typeface="+mn-cs"/>
              </a:rPr>
              <a:t> should address the strengths of their products in meeting both met and unmet user needs, the logic behind not addressing other user needs, and how they envision developing future solutions that maximize the value of satellite data by developing solutions that address a broader range of the user’s unmet needs..  Each developer should limit their presentation to 5 slides and 10 minutes.</a:t>
            </a:r>
          </a:p>
          <a:p>
            <a:endParaRPr lang="en-US" dirty="0"/>
          </a:p>
        </p:txBody>
      </p:sp>
      <p:sp>
        <p:nvSpPr>
          <p:cNvPr id="4" name="Slide Number Placeholder 3"/>
          <p:cNvSpPr>
            <a:spLocks noGrp="1"/>
          </p:cNvSpPr>
          <p:nvPr>
            <p:ph type="sldNum" sz="quarter" idx="5"/>
          </p:nvPr>
        </p:nvSpPr>
        <p:spPr/>
        <p:txBody>
          <a:bodyPr/>
          <a:lstStyle/>
          <a:p>
            <a:fld id="{D52AD177-8654-D545-A765-20FD88FD1263}" type="slidenum">
              <a:rPr lang="en-US" smtClean="0"/>
              <a:t>5</a:t>
            </a:fld>
            <a:endParaRPr lang="en-US"/>
          </a:p>
        </p:txBody>
      </p:sp>
    </p:spTree>
    <p:extLst>
      <p:ext uri="{BB962C8B-B14F-4D97-AF65-F5344CB8AC3E}">
        <p14:creationId xmlns:p14="http://schemas.microsoft.com/office/powerpoint/2010/main" val="37637001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oaa.gov/satellites" TargetMode="External"/><Relationship Id="rId13" Type="http://schemas.openxmlformats.org/officeDocument/2006/relationships/image" Target="../media/image5.png"/><Relationship Id="rId3" Type="http://schemas.openxmlformats.org/officeDocument/2006/relationships/image" Target="../media/image9.png"/><Relationship Id="rId7" Type="http://schemas.openxmlformats.org/officeDocument/2006/relationships/image" Target="../media/image2.png"/><Relationship Id="rId12" Type="http://schemas.openxmlformats.org/officeDocument/2006/relationships/hyperlink" Target="http://www.noaa.gov/oceans-coasts" TargetMode="External"/><Relationship Id="rId2" Type="http://schemas.openxmlformats.org/officeDocument/2006/relationships/hyperlink" Target="http://www.noaa.gov/" TargetMode="External"/><Relationship Id="rId1" Type="http://schemas.openxmlformats.org/officeDocument/2006/relationships/slideMaster" Target="../slideMasters/slideMaster1.xml"/><Relationship Id="rId6" Type="http://schemas.openxmlformats.org/officeDocument/2006/relationships/hyperlink" Target="http://www.noaa.gov/research" TargetMode="External"/><Relationship Id="rId11" Type="http://schemas.openxmlformats.org/officeDocument/2006/relationships/image" Target="../media/image4.png"/><Relationship Id="rId5" Type="http://schemas.openxmlformats.org/officeDocument/2006/relationships/image" Target="../media/image1.png"/><Relationship Id="rId15" Type="http://schemas.openxmlformats.org/officeDocument/2006/relationships/image" Target="../media/image6.png"/><Relationship Id="rId10" Type="http://schemas.openxmlformats.org/officeDocument/2006/relationships/hyperlink" Target="http://www.noaa.gov/fisheries" TargetMode="External"/><Relationship Id="rId4" Type="http://schemas.openxmlformats.org/officeDocument/2006/relationships/hyperlink" Target="http://www.noaa.gov/marine-aviation" TargetMode="External"/><Relationship Id="rId9" Type="http://schemas.openxmlformats.org/officeDocument/2006/relationships/image" Target="../media/image3.png"/><Relationship Id="rId14" Type="http://schemas.openxmlformats.org/officeDocument/2006/relationships/hyperlink" Target="http://www.noaa.gov/weather"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k Blue">
    <p:spTree>
      <p:nvGrpSpPr>
        <p:cNvPr id="1" name=""/>
        <p:cNvGrpSpPr/>
        <p:nvPr/>
      </p:nvGrpSpPr>
      <p:grpSpPr>
        <a:xfrm>
          <a:off x="0" y="0"/>
          <a:ext cx="0" cy="0"/>
          <a:chOff x="0" y="0"/>
          <a:chExt cx="0" cy="0"/>
        </a:xfrm>
      </p:grpSpPr>
      <p:sp>
        <p:nvSpPr>
          <p:cNvPr id="20" name="Rectangle 19"/>
          <p:cNvSpPr/>
          <p:nvPr userDrawn="1"/>
        </p:nvSpPr>
        <p:spPr>
          <a:xfrm>
            <a:off x="547749" y="3"/>
            <a:ext cx="11641127" cy="426719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8" name="Picture Placeholder 3"/>
          <p:cNvSpPr>
            <a:spLocks noGrp="1"/>
          </p:cNvSpPr>
          <p:nvPr>
            <p:ph type="pic" sz="quarter" idx="15"/>
          </p:nvPr>
        </p:nvSpPr>
        <p:spPr>
          <a:xfrm>
            <a:off x="550103" y="4267200"/>
            <a:ext cx="11638772" cy="2590800"/>
          </a:xfrm>
          <a:prstGeom prst="rect">
            <a:avLst/>
          </a:prstGeom>
          <a:solidFill>
            <a:schemeClr val="bg1">
              <a:lumMod val="95000"/>
            </a:schemeClr>
          </a:solidFill>
        </p:spPr>
        <p:txBody>
          <a:bodyPr anchor="ctr" anchorCtr="0">
            <a:normAutofit/>
          </a:bodyPr>
          <a:lstStyle>
            <a:lvl1pPr marL="0" indent="0" algn="ctr">
              <a:buNone/>
              <a:defRPr sz="1500">
                <a:solidFill>
                  <a:schemeClr val="bg1">
                    <a:lumMod val="50000"/>
                  </a:schemeClr>
                </a:solidFill>
              </a:defRPr>
            </a:lvl1pPr>
          </a:lstStyle>
          <a:p>
            <a:endParaRPr lang="en-US" dirty="0"/>
          </a:p>
        </p:txBody>
      </p:sp>
      <p:sp>
        <p:nvSpPr>
          <p:cNvPr id="10" name="Text Placeholder 9"/>
          <p:cNvSpPr>
            <a:spLocks noGrp="1"/>
          </p:cNvSpPr>
          <p:nvPr>
            <p:ph type="body" sz="quarter" idx="20" hasCustomPrompt="1"/>
          </p:nvPr>
        </p:nvSpPr>
        <p:spPr>
          <a:xfrm>
            <a:off x="1040445" y="2590798"/>
            <a:ext cx="1828800" cy="960120"/>
          </a:xfrm>
          <a:prstGeom prst="rect">
            <a:avLst/>
          </a:prstGeom>
        </p:spPr>
        <p:txBody>
          <a:bodyPr lIns="0" tIns="0" rIns="0" bIns="0"/>
          <a:lstStyle>
            <a:lvl1pPr marL="0" indent="0">
              <a:buNone/>
              <a:defRPr sz="1350" b="1" baseline="0">
                <a:solidFill>
                  <a:srgbClr val="D6F5FF"/>
                </a:solidFill>
                <a:latin typeface="Arial Narrow" panose="020B0606020202030204" pitchFamily="34" charset="0"/>
              </a:defRPr>
            </a:lvl1pPr>
            <a:lvl2pPr marL="342900" indent="0">
              <a:buNone/>
              <a:defRPr sz="1350" b="1">
                <a:latin typeface="Arial Narrow" panose="020B0606020202030204" pitchFamily="34" charset="0"/>
              </a:defRPr>
            </a:lvl2pPr>
            <a:lvl3pPr marL="685800" indent="0">
              <a:buNone/>
              <a:defRPr sz="1350" b="1">
                <a:latin typeface="Arial Narrow" panose="020B0606020202030204" pitchFamily="34" charset="0"/>
              </a:defRPr>
            </a:lvl3pPr>
            <a:lvl4pPr marL="1028700" indent="0">
              <a:buNone/>
              <a:defRPr sz="1350" b="1">
                <a:latin typeface="Arial Narrow" panose="020B0606020202030204" pitchFamily="34" charset="0"/>
              </a:defRPr>
            </a:lvl4pPr>
            <a:lvl5pPr marL="1371600" indent="0">
              <a:buNone/>
              <a:defRPr sz="1350" b="1">
                <a:latin typeface="Arial Narrow" panose="020B0606020202030204" pitchFamily="34" charset="0"/>
              </a:defRPr>
            </a:lvl5pPr>
          </a:lstStyle>
          <a:p>
            <a:pPr lvl="0"/>
            <a:r>
              <a:rPr lang="en-US" dirty="0"/>
              <a:t>Office Information</a:t>
            </a:r>
          </a:p>
        </p:txBody>
      </p:sp>
      <p:sp>
        <p:nvSpPr>
          <p:cNvPr id="37" name="Text Placeholder 9"/>
          <p:cNvSpPr>
            <a:spLocks noGrp="1"/>
          </p:cNvSpPr>
          <p:nvPr>
            <p:ph type="body" sz="quarter" idx="21" hasCustomPrompt="1"/>
          </p:nvPr>
        </p:nvSpPr>
        <p:spPr>
          <a:xfrm>
            <a:off x="1040445" y="3733803"/>
            <a:ext cx="1727200" cy="268921"/>
          </a:xfrm>
          <a:prstGeom prst="rect">
            <a:avLst/>
          </a:prstGeom>
        </p:spPr>
        <p:txBody>
          <a:bodyPr lIns="0" tIns="0" rIns="0" bIns="0"/>
          <a:lstStyle>
            <a:lvl1pPr marL="0" indent="0">
              <a:buNone/>
              <a:defRPr sz="1200" b="0" baseline="0">
                <a:solidFill>
                  <a:srgbClr val="D6F5FF"/>
                </a:solidFill>
                <a:latin typeface="Arial Narrow" panose="020B0606020202030204" pitchFamily="34" charset="0"/>
              </a:defRPr>
            </a:lvl1pPr>
            <a:lvl2pPr marL="342900" indent="0">
              <a:buNone/>
              <a:defRPr sz="1350" b="1">
                <a:latin typeface="Arial Narrow" panose="020B0606020202030204" pitchFamily="34" charset="0"/>
              </a:defRPr>
            </a:lvl2pPr>
            <a:lvl3pPr marL="685800" indent="0">
              <a:buNone/>
              <a:defRPr sz="1350" b="1">
                <a:latin typeface="Arial Narrow" panose="020B0606020202030204" pitchFamily="34" charset="0"/>
              </a:defRPr>
            </a:lvl3pPr>
            <a:lvl4pPr marL="1028700" indent="0">
              <a:buNone/>
              <a:defRPr sz="1350" b="1">
                <a:latin typeface="Arial Narrow" panose="020B0606020202030204" pitchFamily="34" charset="0"/>
              </a:defRPr>
            </a:lvl4pPr>
            <a:lvl5pPr marL="1371600" indent="0">
              <a:buNone/>
              <a:defRPr sz="1350" b="1">
                <a:latin typeface="Arial Narrow" panose="020B0606020202030204" pitchFamily="34" charset="0"/>
              </a:defRPr>
            </a:lvl5pPr>
          </a:lstStyle>
          <a:p>
            <a:pPr lvl="0"/>
            <a:r>
              <a:rPr lang="en-US" dirty="0"/>
              <a:t>MM/DD/YYYY</a:t>
            </a:r>
          </a:p>
        </p:txBody>
      </p:sp>
      <p:sp>
        <p:nvSpPr>
          <p:cNvPr id="12" name="Text Placeholder 11"/>
          <p:cNvSpPr>
            <a:spLocks noGrp="1"/>
          </p:cNvSpPr>
          <p:nvPr>
            <p:ph type="body" sz="quarter" idx="22" hasCustomPrompt="1"/>
          </p:nvPr>
        </p:nvSpPr>
        <p:spPr>
          <a:xfrm>
            <a:off x="3352800" y="768748"/>
            <a:ext cx="8128000" cy="1358585"/>
          </a:xfrm>
          <a:prstGeom prst="rect">
            <a:avLst/>
          </a:prstGeom>
        </p:spPr>
        <p:txBody>
          <a:bodyPr lIns="0" tIns="0" rIns="0" bIns="0"/>
          <a:lstStyle>
            <a:lvl1pPr marL="0" indent="0">
              <a:buNone/>
              <a:defRPr sz="3300" b="1" baseline="0">
                <a:solidFill>
                  <a:schemeClr val="bg1"/>
                </a:solidFill>
              </a:defRPr>
            </a:lvl1pPr>
          </a:lstStyle>
          <a:p>
            <a:pPr lvl="0"/>
            <a:r>
              <a:rPr lang="en-US" dirty="0"/>
              <a:t>PPT Title</a:t>
            </a:r>
          </a:p>
        </p:txBody>
      </p:sp>
      <p:sp>
        <p:nvSpPr>
          <p:cNvPr id="14" name="Text Placeholder 13"/>
          <p:cNvSpPr>
            <a:spLocks noGrp="1"/>
          </p:cNvSpPr>
          <p:nvPr>
            <p:ph type="body" sz="quarter" idx="23" hasCustomPrompt="1"/>
          </p:nvPr>
        </p:nvSpPr>
        <p:spPr>
          <a:xfrm>
            <a:off x="3353382" y="2262190"/>
            <a:ext cx="8123355" cy="938213"/>
          </a:xfrm>
          <a:prstGeom prst="rect">
            <a:avLst/>
          </a:prstGeom>
        </p:spPr>
        <p:txBody>
          <a:bodyPr lIns="0" tIns="0" rIns="0" bIns="0"/>
          <a:lstStyle>
            <a:lvl1pPr marL="0" indent="0">
              <a:buNone/>
              <a:defRPr sz="2100" b="0">
                <a:solidFill>
                  <a:schemeClr val="accent1">
                    <a:lumMod val="20000"/>
                    <a:lumOff val="80000"/>
                  </a:schemeClr>
                </a:solidFill>
                <a:latin typeface="Arial Narrow" panose="020B0606020202030204" pitchFamily="34" charset="0"/>
              </a:defRPr>
            </a:lvl1pPr>
          </a:lstStyle>
          <a:p>
            <a:pPr lvl="0"/>
            <a:r>
              <a:rPr lang="en-US" dirty="0"/>
              <a:t>PPT Subtitle</a:t>
            </a:r>
          </a:p>
        </p:txBody>
      </p:sp>
      <p:sp>
        <p:nvSpPr>
          <p:cNvPr id="21" name="Text Placeholder 20"/>
          <p:cNvSpPr>
            <a:spLocks noGrp="1"/>
          </p:cNvSpPr>
          <p:nvPr>
            <p:ph type="body" sz="quarter" idx="24" hasCustomPrompt="1"/>
          </p:nvPr>
        </p:nvSpPr>
        <p:spPr>
          <a:xfrm>
            <a:off x="3352800" y="3311239"/>
            <a:ext cx="8128000" cy="692727"/>
          </a:xfrm>
          <a:prstGeom prst="rect">
            <a:avLst/>
          </a:prstGeom>
        </p:spPr>
        <p:txBody>
          <a:bodyPr lIns="0" tIns="0" rIns="0" bIns="0"/>
          <a:lstStyle>
            <a:lvl1pPr marL="0" indent="0">
              <a:buNone/>
              <a:defRPr sz="1350" baseline="0">
                <a:solidFill>
                  <a:schemeClr val="accent1">
                    <a:lumMod val="20000"/>
                    <a:lumOff val="80000"/>
                  </a:schemeClr>
                </a:solidFill>
                <a:latin typeface="Arial Narrow" panose="020B0606020202030204" pitchFamily="34" charset="0"/>
              </a:defRPr>
            </a:lvl1pPr>
          </a:lstStyle>
          <a:p>
            <a:pPr lvl="0"/>
            <a:r>
              <a:rPr lang="en-US" dirty="0"/>
              <a:t>Author, Title, Affiliation  (optional)</a:t>
            </a:r>
          </a:p>
        </p:txBody>
      </p:sp>
      <p:cxnSp>
        <p:nvCxnSpPr>
          <p:cNvPr id="38" name="Straight Connector 37"/>
          <p:cNvCxnSpPr/>
          <p:nvPr userDrawn="1"/>
        </p:nvCxnSpPr>
        <p:spPr>
          <a:xfrm>
            <a:off x="3047999" y="609600"/>
            <a:ext cx="0" cy="3473450"/>
          </a:xfrm>
          <a:prstGeom prst="line">
            <a:avLst/>
          </a:prstGeom>
          <a:ln w="127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39" name="Picture 4">
            <a:hlinkClick r:id="rId2"/>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711201" y="533400"/>
            <a:ext cx="2349515" cy="2133912"/>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8" name="Group 67"/>
          <p:cNvGrpSpPr/>
          <p:nvPr userDrawn="1"/>
        </p:nvGrpSpPr>
        <p:grpSpPr>
          <a:xfrm>
            <a:off x="-40517" y="0"/>
            <a:ext cx="629920" cy="6858000"/>
            <a:chOff x="-15240" y="0"/>
            <a:chExt cx="472440" cy="6858000"/>
          </a:xfrm>
        </p:grpSpPr>
        <p:sp>
          <p:nvSpPr>
            <p:cNvPr id="69" name="Rectangle 68"/>
            <p:cNvSpPr/>
            <p:nvPr userDrawn="1"/>
          </p:nvSpPr>
          <p:spPr>
            <a:xfrm>
              <a:off x="10668" y="0"/>
              <a:ext cx="420624" cy="6858000"/>
            </a:xfrm>
            <a:prstGeom prst="rect">
              <a:avLst/>
            </a:prstGeom>
            <a:solidFill>
              <a:srgbClr val="0099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0" name="Rectangle 69"/>
            <p:cNvSpPr/>
            <p:nvPr userDrawn="1"/>
          </p:nvSpPr>
          <p:spPr>
            <a:xfrm>
              <a:off x="16002" y="3197352"/>
              <a:ext cx="409956" cy="1069848"/>
            </a:xfrm>
            <a:prstGeom prst="rect">
              <a:avLst/>
            </a:prstGeom>
            <a:solidFill>
              <a:srgbClr val="0B4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71" name="Picture 13" descr="C:\Users\jacqui.fenner\Desktop\PTT templates\images\noaa icons\noaa_icons-04.png">
              <a:hlinkClick r:id="rId4"/>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5240" y="5714999"/>
              <a:ext cx="472440" cy="324009"/>
            </a:xfrm>
            <a:prstGeom prst="rect">
              <a:avLst/>
            </a:prstGeom>
            <a:noFill/>
            <a:extLst>
              <a:ext uri="{909E8E84-426E-40dd-AFC4-6F175D3DCCD1}">
                <a14:hiddenFill xmlns:a14="http://schemas.microsoft.com/office/drawing/2010/main" xmlns="">
                  <a:solidFill>
                    <a:srgbClr val="FFFFFF"/>
                  </a:solidFill>
                </a14:hiddenFill>
              </a:ext>
            </a:extLst>
          </p:spPr>
        </p:pic>
        <p:pic>
          <p:nvPicPr>
            <p:cNvPr id="72" name="Picture 14" descr="C:\Users\jacqui.fenner\Desktop\PTT templates\images\noaa icons\noaa_icons-05.png">
              <a:hlinkClick r:id="rId6"/>
            </p:cNvPr>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5240" y="4648200"/>
              <a:ext cx="472440" cy="324009"/>
            </a:xfrm>
            <a:prstGeom prst="rect">
              <a:avLst/>
            </a:prstGeom>
            <a:noFill/>
            <a:extLst>
              <a:ext uri="{909E8E84-426E-40dd-AFC4-6F175D3DCCD1}">
                <a14:hiddenFill xmlns:a14="http://schemas.microsoft.com/office/drawing/2010/main" xmlns="">
                  <a:solidFill>
                    <a:srgbClr val="FFFFFF"/>
                  </a:solidFill>
                </a14:hiddenFill>
              </a:ext>
            </a:extLst>
          </p:spPr>
        </p:pic>
        <p:pic>
          <p:nvPicPr>
            <p:cNvPr id="73" name="Picture 15" descr="C:\Users\jacqui.fenner\Desktop\PTT templates\images\noaa icons\noaa_icons-06.png">
              <a:hlinkClick r:id="rId8"/>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15240" y="3581400"/>
              <a:ext cx="472440" cy="324009"/>
            </a:xfrm>
            <a:prstGeom prst="rect">
              <a:avLst/>
            </a:prstGeom>
            <a:noFill/>
            <a:extLst>
              <a:ext uri="{909E8E84-426E-40dd-AFC4-6F175D3DCCD1}">
                <a14:hiddenFill xmlns:a14="http://schemas.microsoft.com/office/drawing/2010/main" xmlns="">
                  <a:solidFill>
                    <a:srgbClr val="FFFFFF"/>
                  </a:solidFill>
                </a14:hiddenFill>
              </a:ext>
            </a:extLst>
          </p:spPr>
        </p:pic>
        <p:pic>
          <p:nvPicPr>
            <p:cNvPr id="74" name="Picture 16" descr="C:\Users\jacqui.fenner\Desktop\PTT templates\images\noaa icons\noaa_icons-07.png">
              <a:hlinkClick r:id="rId10"/>
            </p:cNvPr>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5240" y="2514600"/>
              <a:ext cx="472440" cy="324009"/>
            </a:xfrm>
            <a:prstGeom prst="rect">
              <a:avLst/>
            </a:prstGeom>
            <a:noFill/>
            <a:extLst>
              <a:ext uri="{909E8E84-426E-40dd-AFC4-6F175D3DCCD1}">
                <a14:hiddenFill xmlns:a14="http://schemas.microsoft.com/office/drawing/2010/main" xmlns="">
                  <a:solidFill>
                    <a:srgbClr val="FFFFFF"/>
                  </a:solidFill>
                </a14:hiddenFill>
              </a:ext>
            </a:extLst>
          </p:spPr>
        </p:pic>
        <p:pic>
          <p:nvPicPr>
            <p:cNvPr id="75" name="Picture 17" descr="C:\Users\jacqui.fenner\Desktop\PTT templates\images\noaa icons\noaa_icons-08.png">
              <a:hlinkClick r:id="rId12"/>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5240" y="1447800"/>
              <a:ext cx="472440" cy="324009"/>
            </a:xfrm>
            <a:prstGeom prst="rect">
              <a:avLst/>
            </a:prstGeom>
            <a:noFill/>
            <a:extLst>
              <a:ext uri="{909E8E84-426E-40dd-AFC4-6F175D3DCCD1}">
                <a14:hiddenFill xmlns:a14="http://schemas.microsoft.com/office/drawing/2010/main" xmlns="">
                  <a:solidFill>
                    <a:srgbClr val="FFFFFF"/>
                  </a:solidFill>
                </a14:hiddenFill>
              </a:ext>
            </a:extLst>
          </p:spPr>
        </p:pic>
        <p:pic>
          <p:nvPicPr>
            <p:cNvPr id="76" name="Picture 19" descr="C:\Users\jacqui.fenner\Desktop\PTT templates\images\noaa icons\noaa_icons-10.png">
              <a:hlinkClick r:id="rId14"/>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5240" y="381000"/>
              <a:ext cx="472440" cy="324009"/>
            </a:xfrm>
            <a:prstGeom prst="rect">
              <a:avLst/>
            </a:prstGeom>
            <a:noFill/>
            <a:extLst>
              <a:ext uri="{909E8E84-426E-40dd-AFC4-6F175D3DCCD1}">
                <a14:hiddenFill xmlns:a14="http://schemas.microsoft.com/office/drawing/2010/main" xmlns="">
                  <a:solidFill>
                    <a:srgbClr val="FFFFFF"/>
                  </a:solidFill>
                </a14:hiddenFill>
              </a:ext>
            </a:extLst>
          </p:spPr>
        </p:pic>
        <p:grpSp>
          <p:nvGrpSpPr>
            <p:cNvPr id="77" name="Group 76"/>
            <p:cNvGrpSpPr/>
            <p:nvPr userDrawn="1"/>
          </p:nvGrpSpPr>
          <p:grpSpPr>
            <a:xfrm>
              <a:off x="15148" y="0"/>
              <a:ext cx="420624" cy="6858000"/>
              <a:chOff x="15148" y="0"/>
              <a:chExt cx="420624" cy="6858000"/>
            </a:xfrm>
          </p:grpSpPr>
          <p:grpSp>
            <p:nvGrpSpPr>
              <p:cNvPr id="78" name="Group 77"/>
              <p:cNvGrpSpPr/>
              <p:nvPr userDrawn="1"/>
            </p:nvGrpSpPr>
            <p:grpSpPr>
              <a:xfrm>
                <a:off x="15148" y="1066800"/>
                <a:ext cx="420624" cy="5334000"/>
                <a:chOff x="15148" y="1066800"/>
                <a:chExt cx="420624" cy="5334000"/>
              </a:xfrm>
            </p:grpSpPr>
            <p:cxnSp>
              <p:nvCxnSpPr>
                <p:cNvPr id="80" name="Straight Connector 79"/>
                <p:cNvCxnSpPr/>
                <p:nvPr userDrawn="1"/>
              </p:nvCxnSpPr>
              <p:spPr>
                <a:xfrm>
                  <a:off x="15148" y="4267200"/>
                  <a:ext cx="420624" cy="0"/>
                </a:xfrm>
                <a:prstGeom prst="line">
                  <a:avLst/>
                </a:prstGeom>
                <a:ln>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userDrawn="1"/>
              </p:nvCxnSpPr>
              <p:spPr>
                <a:xfrm>
                  <a:off x="15148" y="3200400"/>
                  <a:ext cx="420624" cy="0"/>
                </a:xfrm>
                <a:prstGeom prst="line">
                  <a:avLst/>
                </a:prstGeom>
                <a:ln>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userDrawn="1"/>
              </p:nvCxnSpPr>
              <p:spPr>
                <a:xfrm>
                  <a:off x="15148" y="2133600"/>
                  <a:ext cx="420624" cy="0"/>
                </a:xfrm>
                <a:prstGeom prst="line">
                  <a:avLst/>
                </a:prstGeom>
                <a:ln>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userDrawn="1"/>
              </p:nvCxnSpPr>
              <p:spPr>
                <a:xfrm>
                  <a:off x="15148" y="5334000"/>
                  <a:ext cx="420624" cy="0"/>
                </a:xfrm>
                <a:prstGeom prst="line">
                  <a:avLst/>
                </a:prstGeom>
                <a:ln>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userDrawn="1"/>
              </p:nvCxnSpPr>
              <p:spPr>
                <a:xfrm>
                  <a:off x="15148" y="1066800"/>
                  <a:ext cx="420624" cy="0"/>
                </a:xfrm>
                <a:prstGeom prst="line">
                  <a:avLst/>
                </a:prstGeom>
                <a:ln>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userDrawn="1"/>
              </p:nvCxnSpPr>
              <p:spPr>
                <a:xfrm>
                  <a:off x="15148" y="6400800"/>
                  <a:ext cx="420624" cy="0"/>
                </a:xfrm>
                <a:prstGeom prst="line">
                  <a:avLst/>
                </a:prstGeom>
                <a:ln>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grpSp>
          <p:cxnSp>
            <p:nvCxnSpPr>
              <p:cNvPr id="79" name="Straight Connector 78"/>
              <p:cNvCxnSpPr/>
              <p:nvPr userDrawn="1"/>
            </p:nvCxnSpPr>
            <p:spPr>
              <a:xfrm>
                <a:off x="431292" y="0"/>
                <a:ext cx="0" cy="6858000"/>
              </a:xfrm>
              <a:prstGeom prst="line">
                <a:avLst/>
              </a:prstGeom>
              <a:ln>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582928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Slide Title</a:t>
            </a:r>
          </a:p>
        </p:txBody>
      </p:sp>
      <p:sp>
        <p:nvSpPr>
          <p:cNvPr id="9" name="Content Placeholder 2"/>
          <p:cNvSpPr>
            <a:spLocks noGrp="1"/>
          </p:cNvSpPr>
          <p:nvPr>
            <p:ph idx="19" hasCustomPrompt="1"/>
          </p:nvPr>
        </p:nvSpPr>
        <p:spPr>
          <a:xfrm>
            <a:off x="1003852" y="1219200"/>
            <a:ext cx="3263349" cy="4953000"/>
          </a:xfrm>
        </p:spPr>
        <p:txBody>
          <a:bodyPr/>
          <a:lstStyle>
            <a:lvl1pPr>
              <a:defRPr sz="2100" b="0" baseline="0">
                <a:solidFill>
                  <a:schemeClr val="tx1">
                    <a:lumMod val="75000"/>
                  </a:schemeClr>
                </a:solidFill>
              </a:defRPr>
            </a:lvl1pPr>
            <a:lvl2pPr>
              <a:defRPr sz="1800">
                <a:solidFill>
                  <a:schemeClr val="tx1">
                    <a:lumMod val="75000"/>
                  </a:schemeClr>
                </a:solidFill>
              </a:defRPr>
            </a:lvl2pPr>
            <a:lvl3pPr>
              <a:defRPr sz="1500">
                <a:solidFill>
                  <a:schemeClr val="tx1">
                    <a:lumMod val="75000"/>
                  </a:schemeClr>
                </a:solidFill>
              </a:defRPr>
            </a:lvl3pPr>
            <a:lvl4pPr>
              <a:defRPr sz="1350">
                <a:solidFill>
                  <a:schemeClr val="tx1">
                    <a:lumMod val="75000"/>
                  </a:schemeClr>
                </a:solidFill>
              </a:defRPr>
            </a:lvl4pPr>
            <a:lvl5pPr>
              <a:defRPr sz="1200">
                <a:solidFill>
                  <a:schemeClr val="tx1">
                    <a:lumMod val="75000"/>
                  </a:schemeClr>
                </a:solidFill>
              </a:defRPr>
            </a:lvl5pPr>
          </a:lstStyle>
          <a:p>
            <a:pPr lvl="0"/>
            <a:r>
              <a:rPr lang="en-US" dirty="0"/>
              <a:t>First level</a:t>
            </a:r>
          </a:p>
          <a:p>
            <a:pPr lvl="1"/>
            <a:r>
              <a:rPr lang="en-US" dirty="0"/>
              <a:t>Second level</a:t>
            </a:r>
          </a:p>
          <a:p>
            <a:pPr lvl="2"/>
            <a:r>
              <a:rPr lang="en-US" dirty="0"/>
              <a:t>Third level</a:t>
            </a:r>
          </a:p>
        </p:txBody>
      </p:sp>
      <p:sp>
        <p:nvSpPr>
          <p:cNvPr id="13" name="Content Placeholder 2"/>
          <p:cNvSpPr>
            <a:spLocks noGrp="1"/>
          </p:cNvSpPr>
          <p:nvPr>
            <p:ph idx="20" hasCustomPrompt="1"/>
          </p:nvPr>
        </p:nvSpPr>
        <p:spPr>
          <a:xfrm>
            <a:off x="8331200" y="1219200"/>
            <a:ext cx="3263349" cy="4953000"/>
          </a:xfrm>
        </p:spPr>
        <p:txBody>
          <a:bodyPr/>
          <a:lstStyle>
            <a:lvl1pPr>
              <a:defRPr sz="2100" b="0" baseline="0">
                <a:solidFill>
                  <a:schemeClr val="tx1">
                    <a:lumMod val="75000"/>
                  </a:schemeClr>
                </a:solidFill>
              </a:defRPr>
            </a:lvl1pPr>
            <a:lvl2pPr>
              <a:defRPr sz="1800">
                <a:solidFill>
                  <a:schemeClr val="tx1">
                    <a:lumMod val="75000"/>
                  </a:schemeClr>
                </a:solidFill>
              </a:defRPr>
            </a:lvl2pPr>
            <a:lvl3pPr>
              <a:defRPr sz="1500">
                <a:solidFill>
                  <a:schemeClr val="tx1">
                    <a:lumMod val="75000"/>
                  </a:schemeClr>
                </a:solidFill>
              </a:defRPr>
            </a:lvl3pPr>
            <a:lvl4pPr>
              <a:defRPr sz="1350">
                <a:solidFill>
                  <a:schemeClr val="tx1">
                    <a:lumMod val="75000"/>
                  </a:schemeClr>
                </a:solidFill>
              </a:defRPr>
            </a:lvl4pPr>
            <a:lvl5pPr>
              <a:defRPr sz="1200">
                <a:solidFill>
                  <a:schemeClr val="tx1">
                    <a:lumMod val="75000"/>
                  </a:schemeClr>
                </a:solidFill>
              </a:defRPr>
            </a:lvl5pPr>
          </a:lstStyle>
          <a:p>
            <a:pPr lvl="0"/>
            <a:r>
              <a:rPr lang="en-US" dirty="0"/>
              <a:t>First level</a:t>
            </a:r>
          </a:p>
          <a:p>
            <a:pPr lvl="1"/>
            <a:r>
              <a:rPr lang="en-US" dirty="0"/>
              <a:t>Second level</a:t>
            </a:r>
          </a:p>
          <a:p>
            <a:pPr lvl="2"/>
            <a:r>
              <a:rPr lang="en-US" dirty="0"/>
              <a:t>Third level</a:t>
            </a:r>
          </a:p>
        </p:txBody>
      </p:sp>
      <p:sp>
        <p:nvSpPr>
          <p:cNvPr id="14" name="Content Placeholder 2"/>
          <p:cNvSpPr>
            <a:spLocks noGrp="1"/>
          </p:cNvSpPr>
          <p:nvPr>
            <p:ph idx="21" hasCustomPrompt="1"/>
          </p:nvPr>
        </p:nvSpPr>
        <p:spPr>
          <a:xfrm>
            <a:off x="4667527" y="1219200"/>
            <a:ext cx="3263349" cy="4953000"/>
          </a:xfrm>
        </p:spPr>
        <p:txBody>
          <a:bodyPr/>
          <a:lstStyle>
            <a:lvl1pPr>
              <a:defRPr sz="2100" b="0" baseline="0">
                <a:solidFill>
                  <a:schemeClr val="tx1">
                    <a:lumMod val="75000"/>
                  </a:schemeClr>
                </a:solidFill>
              </a:defRPr>
            </a:lvl1pPr>
            <a:lvl2pPr>
              <a:defRPr sz="1800">
                <a:solidFill>
                  <a:schemeClr val="tx1">
                    <a:lumMod val="75000"/>
                  </a:schemeClr>
                </a:solidFill>
              </a:defRPr>
            </a:lvl2pPr>
            <a:lvl3pPr>
              <a:defRPr sz="1500">
                <a:solidFill>
                  <a:schemeClr val="tx1">
                    <a:lumMod val="75000"/>
                  </a:schemeClr>
                </a:solidFill>
              </a:defRPr>
            </a:lvl3pPr>
            <a:lvl4pPr>
              <a:defRPr sz="1350">
                <a:solidFill>
                  <a:schemeClr val="tx1">
                    <a:lumMod val="75000"/>
                  </a:schemeClr>
                </a:solidFill>
              </a:defRPr>
            </a:lvl4pPr>
            <a:lvl5pPr>
              <a:defRPr sz="1200">
                <a:solidFill>
                  <a:schemeClr val="tx1">
                    <a:lumMod val="75000"/>
                  </a:schemeClr>
                </a:solidFill>
              </a:defRPr>
            </a:lvl5pPr>
          </a:lstStyle>
          <a:p>
            <a:pPr lvl="0"/>
            <a:r>
              <a:rPr lang="en-US" dirty="0"/>
              <a:t>First level</a:t>
            </a:r>
          </a:p>
          <a:p>
            <a:pPr lvl="1"/>
            <a:r>
              <a:rPr lang="en-US" dirty="0"/>
              <a:t>Second level</a:t>
            </a:r>
          </a:p>
          <a:p>
            <a:pPr lvl="2"/>
            <a:r>
              <a:rPr lang="en-US" dirty="0"/>
              <a:t>Third level</a:t>
            </a:r>
          </a:p>
        </p:txBody>
      </p:sp>
    </p:spTree>
    <p:extLst>
      <p:ext uri="{BB962C8B-B14F-4D97-AF65-F5344CB8AC3E}">
        <p14:creationId xmlns:p14="http://schemas.microsoft.com/office/powerpoint/2010/main" val="2598914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 3 Pic">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Slide Title</a:t>
            </a:r>
          </a:p>
        </p:txBody>
      </p:sp>
      <p:sp>
        <p:nvSpPr>
          <p:cNvPr id="18" name="Picture Placeholder 3"/>
          <p:cNvSpPr>
            <a:spLocks noGrp="1"/>
          </p:cNvSpPr>
          <p:nvPr>
            <p:ph type="pic" sz="quarter" idx="15"/>
          </p:nvPr>
        </p:nvSpPr>
        <p:spPr>
          <a:xfrm>
            <a:off x="1016001" y="1219200"/>
            <a:ext cx="3247251" cy="1600200"/>
          </a:xfrm>
          <a:solidFill>
            <a:schemeClr val="bg1">
              <a:lumMod val="95000"/>
            </a:schemeClr>
          </a:solidFill>
        </p:spPr>
        <p:txBody>
          <a:bodyPr anchor="ctr" anchorCtr="0">
            <a:normAutofit/>
          </a:bodyPr>
          <a:lstStyle>
            <a:lvl1pPr marL="0" indent="0" algn="ctr">
              <a:buNone/>
              <a:defRPr sz="1500">
                <a:solidFill>
                  <a:schemeClr val="bg1">
                    <a:lumMod val="50000"/>
                  </a:schemeClr>
                </a:solidFill>
              </a:defRPr>
            </a:lvl1pPr>
          </a:lstStyle>
          <a:p>
            <a:endParaRPr lang="en-US" dirty="0"/>
          </a:p>
        </p:txBody>
      </p:sp>
      <p:sp>
        <p:nvSpPr>
          <p:cNvPr id="14" name="Picture Placeholder 3"/>
          <p:cNvSpPr>
            <a:spLocks noGrp="1"/>
          </p:cNvSpPr>
          <p:nvPr>
            <p:ph type="pic" sz="quarter" idx="17"/>
          </p:nvPr>
        </p:nvSpPr>
        <p:spPr>
          <a:xfrm>
            <a:off x="4677549" y="1219200"/>
            <a:ext cx="3247251" cy="1600200"/>
          </a:xfrm>
          <a:solidFill>
            <a:schemeClr val="bg1">
              <a:lumMod val="95000"/>
            </a:schemeClr>
          </a:solidFill>
        </p:spPr>
        <p:txBody>
          <a:bodyPr anchor="ctr" anchorCtr="0">
            <a:normAutofit/>
          </a:bodyPr>
          <a:lstStyle>
            <a:lvl1pPr marL="0" indent="0" algn="ctr">
              <a:buNone/>
              <a:defRPr sz="1500">
                <a:solidFill>
                  <a:schemeClr val="bg1">
                    <a:lumMod val="50000"/>
                  </a:schemeClr>
                </a:solidFill>
              </a:defRPr>
            </a:lvl1pPr>
          </a:lstStyle>
          <a:p>
            <a:endParaRPr lang="en-US" dirty="0"/>
          </a:p>
        </p:txBody>
      </p:sp>
      <p:sp>
        <p:nvSpPr>
          <p:cNvPr id="16" name="Picture Placeholder 3"/>
          <p:cNvSpPr>
            <a:spLocks noGrp="1"/>
          </p:cNvSpPr>
          <p:nvPr>
            <p:ph type="pic" sz="quarter" idx="19"/>
          </p:nvPr>
        </p:nvSpPr>
        <p:spPr>
          <a:xfrm>
            <a:off x="8335149" y="1219200"/>
            <a:ext cx="3247251" cy="1600200"/>
          </a:xfrm>
          <a:solidFill>
            <a:schemeClr val="bg1">
              <a:lumMod val="95000"/>
            </a:schemeClr>
          </a:solidFill>
        </p:spPr>
        <p:txBody>
          <a:bodyPr anchor="ctr" anchorCtr="0">
            <a:normAutofit/>
          </a:bodyPr>
          <a:lstStyle>
            <a:lvl1pPr marL="0" indent="0" algn="ctr">
              <a:buNone/>
              <a:defRPr sz="1500">
                <a:solidFill>
                  <a:schemeClr val="bg1">
                    <a:lumMod val="50000"/>
                  </a:schemeClr>
                </a:solidFill>
              </a:defRPr>
            </a:lvl1pPr>
          </a:lstStyle>
          <a:p>
            <a:endParaRPr lang="en-US" dirty="0"/>
          </a:p>
        </p:txBody>
      </p:sp>
      <p:sp>
        <p:nvSpPr>
          <p:cNvPr id="17" name="Content Placeholder 2"/>
          <p:cNvSpPr>
            <a:spLocks noGrp="1"/>
          </p:cNvSpPr>
          <p:nvPr>
            <p:ph idx="21" hasCustomPrompt="1"/>
          </p:nvPr>
        </p:nvSpPr>
        <p:spPr>
          <a:xfrm>
            <a:off x="1003852" y="3048000"/>
            <a:ext cx="3263349" cy="3124200"/>
          </a:xfrm>
        </p:spPr>
        <p:txBody>
          <a:bodyPr/>
          <a:lstStyle>
            <a:lvl1pPr>
              <a:defRPr sz="2100" b="0" baseline="0">
                <a:solidFill>
                  <a:schemeClr val="tx1">
                    <a:lumMod val="75000"/>
                  </a:schemeClr>
                </a:solidFill>
              </a:defRPr>
            </a:lvl1pPr>
            <a:lvl2pPr>
              <a:defRPr sz="1800">
                <a:solidFill>
                  <a:schemeClr val="tx1">
                    <a:lumMod val="75000"/>
                  </a:schemeClr>
                </a:solidFill>
              </a:defRPr>
            </a:lvl2pPr>
            <a:lvl3pPr>
              <a:defRPr sz="1500">
                <a:solidFill>
                  <a:schemeClr val="tx1">
                    <a:lumMod val="75000"/>
                  </a:schemeClr>
                </a:solidFill>
              </a:defRPr>
            </a:lvl3pPr>
            <a:lvl4pPr>
              <a:defRPr sz="1350">
                <a:solidFill>
                  <a:schemeClr val="tx1">
                    <a:lumMod val="75000"/>
                  </a:schemeClr>
                </a:solidFill>
              </a:defRPr>
            </a:lvl4pPr>
            <a:lvl5pPr>
              <a:defRPr sz="1200">
                <a:solidFill>
                  <a:schemeClr val="tx1">
                    <a:lumMod val="75000"/>
                  </a:schemeClr>
                </a:solidFill>
              </a:defRPr>
            </a:lvl5pPr>
          </a:lstStyle>
          <a:p>
            <a:pPr lvl="0"/>
            <a:r>
              <a:rPr lang="en-US" dirty="0"/>
              <a:t>First level</a:t>
            </a:r>
          </a:p>
          <a:p>
            <a:pPr lvl="1"/>
            <a:r>
              <a:rPr lang="en-US" dirty="0"/>
              <a:t>Second level</a:t>
            </a:r>
          </a:p>
          <a:p>
            <a:pPr lvl="2"/>
            <a:r>
              <a:rPr lang="en-US" dirty="0"/>
              <a:t>Third level</a:t>
            </a:r>
          </a:p>
        </p:txBody>
      </p:sp>
      <p:sp>
        <p:nvSpPr>
          <p:cNvPr id="19" name="Content Placeholder 2"/>
          <p:cNvSpPr>
            <a:spLocks noGrp="1"/>
          </p:cNvSpPr>
          <p:nvPr>
            <p:ph idx="22" hasCustomPrompt="1"/>
          </p:nvPr>
        </p:nvSpPr>
        <p:spPr>
          <a:xfrm>
            <a:off x="8331200" y="3048000"/>
            <a:ext cx="3263349" cy="3124200"/>
          </a:xfrm>
        </p:spPr>
        <p:txBody>
          <a:bodyPr/>
          <a:lstStyle>
            <a:lvl1pPr>
              <a:defRPr sz="2100" b="0" baseline="0">
                <a:solidFill>
                  <a:schemeClr val="tx1">
                    <a:lumMod val="75000"/>
                  </a:schemeClr>
                </a:solidFill>
              </a:defRPr>
            </a:lvl1pPr>
            <a:lvl2pPr>
              <a:defRPr sz="1800">
                <a:solidFill>
                  <a:schemeClr val="tx1">
                    <a:lumMod val="75000"/>
                  </a:schemeClr>
                </a:solidFill>
              </a:defRPr>
            </a:lvl2pPr>
            <a:lvl3pPr>
              <a:defRPr sz="1500">
                <a:solidFill>
                  <a:schemeClr val="tx1">
                    <a:lumMod val="75000"/>
                  </a:schemeClr>
                </a:solidFill>
              </a:defRPr>
            </a:lvl3pPr>
            <a:lvl4pPr>
              <a:defRPr sz="1350">
                <a:solidFill>
                  <a:schemeClr val="tx1">
                    <a:lumMod val="75000"/>
                  </a:schemeClr>
                </a:solidFill>
              </a:defRPr>
            </a:lvl4pPr>
            <a:lvl5pPr>
              <a:defRPr sz="1200">
                <a:solidFill>
                  <a:schemeClr val="tx1">
                    <a:lumMod val="75000"/>
                  </a:schemeClr>
                </a:solidFill>
              </a:defRPr>
            </a:lvl5pPr>
          </a:lstStyle>
          <a:p>
            <a:pPr lvl="0"/>
            <a:r>
              <a:rPr lang="en-US" dirty="0"/>
              <a:t>First level</a:t>
            </a:r>
          </a:p>
          <a:p>
            <a:pPr lvl="1"/>
            <a:r>
              <a:rPr lang="en-US" dirty="0"/>
              <a:t>Second level</a:t>
            </a:r>
          </a:p>
          <a:p>
            <a:pPr lvl="2"/>
            <a:r>
              <a:rPr lang="en-US" dirty="0"/>
              <a:t>Third level</a:t>
            </a:r>
          </a:p>
        </p:txBody>
      </p:sp>
      <p:sp>
        <p:nvSpPr>
          <p:cNvPr id="20" name="Content Placeholder 2"/>
          <p:cNvSpPr>
            <a:spLocks noGrp="1"/>
          </p:cNvSpPr>
          <p:nvPr>
            <p:ph idx="23" hasCustomPrompt="1"/>
          </p:nvPr>
        </p:nvSpPr>
        <p:spPr>
          <a:xfrm>
            <a:off x="4667527" y="3048000"/>
            <a:ext cx="3263349" cy="3124200"/>
          </a:xfrm>
        </p:spPr>
        <p:txBody>
          <a:bodyPr/>
          <a:lstStyle>
            <a:lvl1pPr>
              <a:defRPr sz="2100" b="0" baseline="0">
                <a:solidFill>
                  <a:schemeClr val="tx1">
                    <a:lumMod val="75000"/>
                  </a:schemeClr>
                </a:solidFill>
              </a:defRPr>
            </a:lvl1pPr>
            <a:lvl2pPr>
              <a:defRPr sz="1800">
                <a:solidFill>
                  <a:schemeClr val="tx1">
                    <a:lumMod val="75000"/>
                  </a:schemeClr>
                </a:solidFill>
              </a:defRPr>
            </a:lvl2pPr>
            <a:lvl3pPr>
              <a:defRPr sz="1500">
                <a:solidFill>
                  <a:schemeClr val="tx1">
                    <a:lumMod val="75000"/>
                  </a:schemeClr>
                </a:solidFill>
              </a:defRPr>
            </a:lvl3pPr>
            <a:lvl4pPr>
              <a:defRPr sz="1350">
                <a:solidFill>
                  <a:schemeClr val="tx1">
                    <a:lumMod val="75000"/>
                  </a:schemeClr>
                </a:solidFill>
              </a:defRPr>
            </a:lvl4pPr>
            <a:lvl5pPr>
              <a:defRPr sz="1200">
                <a:solidFill>
                  <a:schemeClr val="tx1">
                    <a:lumMod val="75000"/>
                  </a:schemeClr>
                </a:solidFill>
              </a:defRPr>
            </a:lvl5pPr>
          </a:lstStyle>
          <a:p>
            <a:pPr lvl="0"/>
            <a:r>
              <a:rPr lang="en-US" dirty="0"/>
              <a:t>First level</a:t>
            </a:r>
          </a:p>
          <a:p>
            <a:pPr lvl="1"/>
            <a:r>
              <a:rPr lang="en-US" dirty="0"/>
              <a:t>Second level</a:t>
            </a:r>
          </a:p>
          <a:p>
            <a:pPr lvl="2"/>
            <a:r>
              <a:rPr lang="en-US" dirty="0"/>
              <a:t>Third level</a:t>
            </a:r>
          </a:p>
        </p:txBody>
      </p:sp>
    </p:spTree>
    <p:extLst>
      <p:ext uri="{BB962C8B-B14F-4D97-AF65-F5344CB8AC3E}">
        <p14:creationId xmlns:p14="http://schemas.microsoft.com/office/powerpoint/2010/main" val="3094029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Lg Pic">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Slide Title</a:t>
            </a:r>
          </a:p>
        </p:txBody>
      </p:sp>
      <p:sp>
        <p:nvSpPr>
          <p:cNvPr id="4" name="Picture Placeholder 3"/>
          <p:cNvSpPr>
            <a:spLocks noGrp="1"/>
          </p:cNvSpPr>
          <p:nvPr>
            <p:ph type="pic" sz="quarter" idx="14"/>
          </p:nvPr>
        </p:nvSpPr>
        <p:spPr>
          <a:xfrm>
            <a:off x="1016000" y="1219200"/>
            <a:ext cx="10566400" cy="4953000"/>
          </a:xfrm>
          <a:solidFill>
            <a:schemeClr val="bg1">
              <a:lumMod val="95000"/>
            </a:schemeClr>
          </a:solidFill>
        </p:spPr>
        <p:txBody>
          <a:bodyPr anchor="ctr" anchorCtr="0">
            <a:normAutofit/>
          </a:bodyPr>
          <a:lstStyle>
            <a:lvl1pPr marL="0" indent="0" algn="ctr">
              <a:buNone/>
              <a:defRPr sz="1500">
                <a:solidFill>
                  <a:schemeClr val="bg1">
                    <a:lumMod val="50000"/>
                  </a:schemeClr>
                </a:solidFill>
              </a:defRPr>
            </a:lvl1pPr>
          </a:lstStyle>
          <a:p>
            <a:endParaRPr lang="en-US" dirty="0"/>
          </a:p>
        </p:txBody>
      </p:sp>
    </p:spTree>
    <p:extLst>
      <p:ext uri="{BB962C8B-B14F-4D97-AF65-F5344CB8AC3E}">
        <p14:creationId xmlns:p14="http://schemas.microsoft.com/office/powerpoint/2010/main" val="368152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0"/>
        <p:cNvGrpSpPr/>
        <p:nvPr/>
      </p:nvGrpSpPr>
      <p:grpSpPr>
        <a:xfrm>
          <a:off x="0" y="0"/>
          <a:ext cx="0" cy="0"/>
          <a:chOff x="0" y="0"/>
          <a:chExt cx="0" cy="0"/>
        </a:xfrm>
      </p:grpSpPr>
      <p:sp>
        <p:nvSpPr>
          <p:cNvPr id="21" name="Shape 21"/>
          <p:cNvSpPr txBox="1">
            <a:spLocks noGrp="1"/>
          </p:cNvSpPr>
          <p:nvPr>
            <p:ph type="body" idx="1"/>
          </p:nvPr>
        </p:nvSpPr>
        <p:spPr>
          <a:xfrm>
            <a:off x="609600" y="1600205"/>
            <a:ext cx="10972800" cy="4525963"/>
          </a:xfrm>
          <a:prstGeom prst="rect">
            <a:avLst/>
          </a:prstGeom>
          <a:noFill/>
          <a:ln>
            <a:noFill/>
          </a:ln>
        </p:spPr>
        <p:txBody>
          <a:bodyPr spcFirstLastPara="1" wrap="square" lIns="91425" tIns="91425" rIns="91425" bIns="91425" anchor="t" anchorCtr="0"/>
          <a:lstStyle>
            <a:lvl1pPr marL="257175" marR="0" lvl="0" indent="-128588" algn="l" rtl="0">
              <a:spcBef>
                <a:spcPts val="180"/>
              </a:spcBef>
              <a:spcAft>
                <a:spcPts val="0"/>
              </a:spcAft>
              <a:buClr>
                <a:schemeClr val="dk1"/>
              </a:buClr>
              <a:buSzPts val="1600"/>
              <a:buFont typeface="Arial"/>
              <a:buNone/>
              <a:defRPr sz="900" b="0" i="0" u="none" strike="noStrike" cap="none">
                <a:solidFill>
                  <a:schemeClr val="dk1"/>
                </a:solidFill>
                <a:latin typeface="Arial"/>
                <a:ea typeface="Arial"/>
                <a:cs typeface="Arial"/>
                <a:sym typeface="Arial"/>
              </a:defRPr>
            </a:lvl1pPr>
            <a:lvl2pPr marL="514350" marR="0" lvl="1" indent="-128588" algn="l" rtl="0">
              <a:spcBef>
                <a:spcPts val="180"/>
              </a:spcBef>
              <a:spcAft>
                <a:spcPts val="0"/>
              </a:spcAft>
              <a:buClr>
                <a:schemeClr val="dk1"/>
              </a:buClr>
              <a:buSzPts val="1600"/>
              <a:buFont typeface="Arial"/>
              <a:buNone/>
              <a:defRPr sz="900" b="0" i="0" u="none" strike="noStrike" cap="none">
                <a:solidFill>
                  <a:schemeClr val="dk1"/>
                </a:solidFill>
                <a:latin typeface="Arial"/>
                <a:ea typeface="Arial"/>
                <a:cs typeface="Arial"/>
                <a:sym typeface="Arial"/>
              </a:defRPr>
            </a:lvl2pPr>
            <a:lvl3pPr marL="771525" marR="0" lvl="2" indent="-128588" algn="l" rtl="0">
              <a:spcBef>
                <a:spcPts val="180"/>
              </a:spcBef>
              <a:spcAft>
                <a:spcPts val="0"/>
              </a:spcAft>
              <a:buClr>
                <a:schemeClr val="dk1"/>
              </a:buClr>
              <a:buSzPts val="1600"/>
              <a:buFont typeface="Arial"/>
              <a:buNone/>
              <a:defRPr sz="900" b="0" i="0" u="none" strike="noStrike" cap="none">
                <a:solidFill>
                  <a:schemeClr val="dk1"/>
                </a:solidFill>
                <a:latin typeface="Arial"/>
                <a:ea typeface="Arial"/>
                <a:cs typeface="Arial"/>
                <a:sym typeface="Arial"/>
              </a:defRPr>
            </a:lvl3pPr>
            <a:lvl4pPr marL="1028700" marR="0" lvl="3" indent="-128588" algn="l" rtl="0">
              <a:spcBef>
                <a:spcPts val="180"/>
              </a:spcBef>
              <a:spcAft>
                <a:spcPts val="0"/>
              </a:spcAft>
              <a:buClr>
                <a:schemeClr val="dk1"/>
              </a:buClr>
              <a:buSzPts val="1600"/>
              <a:buFont typeface="Arial"/>
              <a:buNone/>
              <a:defRPr sz="900" b="0" i="0" u="none" strike="noStrike" cap="none">
                <a:solidFill>
                  <a:schemeClr val="dk1"/>
                </a:solidFill>
                <a:latin typeface="Arial"/>
                <a:ea typeface="Arial"/>
                <a:cs typeface="Arial"/>
                <a:sym typeface="Arial"/>
              </a:defRPr>
            </a:lvl4pPr>
            <a:lvl5pPr marL="1285875" marR="0" lvl="4" indent="-128588" algn="l" rtl="0">
              <a:spcBef>
                <a:spcPts val="180"/>
              </a:spcBef>
              <a:spcAft>
                <a:spcPts val="0"/>
              </a:spcAft>
              <a:buClr>
                <a:schemeClr val="dk1"/>
              </a:buClr>
              <a:buSzPts val="1600"/>
              <a:buFont typeface="Arial"/>
              <a:buNone/>
              <a:defRPr sz="900" b="0" i="0" u="none" strike="noStrike" cap="none">
                <a:solidFill>
                  <a:schemeClr val="dk1"/>
                </a:solidFill>
                <a:latin typeface="Arial"/>
                <a:ea typeface="Arial"/>
                <a:cs typeface="Arial"/>
                <a:sym typeface="Arial"/>
              </a:defRPr>
            </a:lvl5pPr>
            <a:lvl6pPr marL="1543050" marR="0" lvl="5" indent="-200025" algn="l" rtl="0">
              <a:spcBef>
                <a:spcPts val="225"/>
              </a:spcBef>
              <a:spcAft>
                <a:spcPts val="0"/>
              </a:spcAft>
              <a:buClr>
                <a:schemeClr val="dk1"/>
              </a:buClr>
              <a:buSzPts val="2000"/>
              <a:buFont typeface="Arial"/>
              <a:buChar char="•"/>
              <a:defRPr sz="1125" b="0" i="0" u="none" strike="noStrike" cap="none">
                <a:solidFill>
                  <a:schemeClr val="dk1"/>
                </a:solidFill>
                <a:latin typeface="Arial"/>
                <a:ea typeface="Arial"/>
                <a:cs typeface="Arial"/>
                <a:sym typeface="Arial"/>
              </a:defRPr>
            </a:lvl6pPr>
            <a:lvl7pPr marL="1800225" marR="0" lvl="6" indent="-200025" algn="l" rtl="0">
              <a:spcBef>
                <a:spcPts val="225"/>
              </a:spcBef>
              <a:spcAft>
                <a:spcPts val="0"/>
              </a:spcAft>
              <a:buClr>
                <a:schemeClr val="dk1"/>
              </a:buClr>
              <a:buSzPts val="2000"/>
              <a:buFont typeface="Arial"/>
              <a:buChar char="•"/>
              <a:defRPr sz="1125" b="0" i="0" u="none" strike="noStrike" cap="none">
                <a:solidFill>
                  <a:schemeClr val="dk1"/>
                </a:solidFill>
                <a:latin typeface="Arial"/>
                <a:ea typeface="Arial"/>
                <a:cs typeface="Arial"/>
                <a:sym typeface="Arial"/>
              </a:defRPr>
            </a:lvl7pPr>
            <a:lvl8pPr marL="2057400" marR="0" lvl="7" indent="-200025" algn="l" rtl="0">
              <a:spcBef>
                <a:spcPts val="225"/>
              </a:spcBef>
              <a:spcAft>
                <a:spcPts val="0"/>
              </a:spcAft>
              <a:buClr>
                <a:schemeClr val="dk1"/>
              </a:buClr>
              <a:buSzPts val="2000"/>
              <a:buFont typeface="Arial"/>
              <a:buChar char="•"/>
              <a:defRPr sz="1125" b="0" i="0" u="none" strike="noStrike" cap="none">
                <a:solidFill>
                  <a:schemeClr val="dk1"/>
                </a:solidFill>
                <a:latin typeface="Arial"/>
                <a:ea typeface="Arial"/>
                <a:cs typeface="Arial"/>
                <a:sym typeface="Arial"/>
              </a:defRPr>
            </a:lvl8pPr>
            <a:lvl9pPr marL="2314575" marR="0" lvl="8" indent="-200025" algn="l" rtl="0">
              <a:spcBef>
                <a:spcPts val="225"/>
              </a:spcBef>
              <a:spcAft>
                <a:spcPts val="0"/>
              </a:spcAft>
              <a:buClr>
                <a:schemeClr val="dk1"/>
              </a:buClr>
              <a:buSzPts val="2000"/>
              <a:buFont typeface="Arial"/>
              <a:buChar char="•"/>
              <a:defRPr sz="1125" b="0" i="0" u="none" strike="noStrike" cap="none">
                <a:solidFill>
                  <a:schemeClr val="dk1"/>
                </a:solidFill>
                <a:latin typeface="Arial"/>
                <a:ea typeface="Arial"/>
                <a:cs typeface="Arial"/>
                <a:sym typeface="Arial"/>
              </a:defRPr>
            </a:lvl9pPr>
          </a:lstStyle>
          <a:p>
            <a:endParaRPr/>
          </a:p>
        </p:txBody>
      </p:sp>
      <p:sp>
        <p:nvSpPr>
          <p:cNvPr id="22" name="Shape 22"/>
          <p:cNvSpPr/>
          <p:nvPr/>
        </p:nvSpPr>
        <p:spPr>
          <a:xfrm>
            <a:off x="0" y="5"/>
            <a:ext cx="11582400" cy="685799"/>
          </a:xfrm>
          <a:prstGeom prst="rect">
            <a:avLst/>
          </a:prstGeom>
          <a:solidFill>
            <a:schemeClr val="lt1"/>
          </a:solidFill>
          <a:ln>
            <a:noFill/>
          </a:ln>
        </p:spPr>
        <p:txBody>
          <a:bodyPr spcFirstLastPara="1" wrap="square" lIns="51427" tIns="25706" rIns="51427" bIns="25706" anchor="ctr" anchorCtr="0">
            <a:noAutofit/>
          </a:bodyPr>
          <a:lstStyle/>
          <a:p>
            <a:pPr marL="0" marR="0" lvl="0" indent="0" algn="ctr" rtl="0">
              <a:spcBef>
                <a:spcPts val="0"/>
              </a:spcBef>
              <a:spcAft>
                <a:spcPts val="0"/>
              </a:spcAft>
              <a:buNone/>
            </a:pPr>
            <a:endParaRPr sz="1013" b="0" i="0" u="none" strike="noStrike" cap="none">
              <a:solidFill>
                <a:schemeClr val="lt1"/>
              </a:solidFill>
              <a:latin typeface="Arial"/>
              <a:ea typeface="Arial"/>
              <a:cs typeface="Arial"/>
              <a:sym typeface="Arial"/>
            </a:endParaRPr>
          </a:p>
        </p:txBody>
      </p:sp>
      <p:sp>
        <p:nvSpPr>
          <p:cNvPr id="23" name="Shape 23"/>
          <p:cNvSpPr/>
          <p:nvPr/>
        </p:nvSpPr>
        <p:spPr>
          <a:xfrm rot="10800000" flipH="1">
            <a:off x="0" y="729060"/>
            <a:ext cx="12192000" cy="36576"/>
          </a:xfrm>
          <a:prstGeom prst="rect">
            <a:avLst/>
          </a:prstGeom>
          <a:solidFill>
            <a:srgbClr val="FFD24E"/>
          </a:solidFill>
          <a:ln>
            <a:noFill/>
          </a:ln>
        </p:spPr>
        <p:txBody>
          <a:bodyPr spcFirstLastPara="1" wrap="square" lIns="51427" tIns="25706" rIns="51427" bIns="25706" anchor="ctr" anchorCtr="0">
            <a:noAutofit/>
          </a:bodyPr>
          <a:lstStyle/>
          <a:p>
            <a:pPr marL="0" marR="0" lvl="0" indent="0" algn="ctr" rtl="0">
              <a:spcBef>
                <a:spcPts val="0"/>
              </a:spcBef>
              <a:spcAft>
                <a:spcPts val="0"/>
              </a:spcAft>
              <a:buNone/>
            </a:pPr>
            <a:endParaRPr sz="1013" b="0" i="0" u="none" strike="noStrike" cap="none">
              <a:solidFill>
                <a:schemeClr val="lt1"/>
              </a:solidFill>
              <a:latin typeface="Arial"/>
              <a:ea typeface="Arial"/>
              <a:cs typeface="Arial"/>
              <a:sym typeface="Arial"/>
            </a:endParaRPr>
          </a:p>
        </p:txBody>
      </p:sp>
      <p:sp>
        <p:nvSpPr>
          <p:cNvPr id="24" name="Shape 24"/>
          <p:cNvSpPr txBox="1">
            <a:spLocks noGrp="1"/>
          </p:cNvSpPr>
          <p:nvPr>
            <p:ph type="title"/>
          </p:nvPr>
        </p:nvSpPr>
        <p:spPr>
          <a:xfrm>
            <a:off x="1727200" y="152400"/>
            <a:ext cx="9855200" cy="493078"/>
          </a:xfrm>
          <a:prstGeom prst="rect">
            <a:avLst/>
          </a:prstGeom>
          <a:noFill/>
          <a:ln>
            <a:noFill/>
          </a:ln>
        </p:spPr>
        <p:txBody>
          <a:bodyPr spcFirstLastPara="1" wrap="square" lIns="91425" tIns="91425" rIns="91425" bIns="91425" anchor="ctr" anchorCtr="0"/>
          <a:lstStyle>
            <a:lvl1pPr marL="0" marR="0" lvl="0" indent="0" algn="r" rtl="0">
              <a:spcBef>
                <a:spcPts val="0"/>
              </a:spcBef>
              <a:spcAft>
                <a:spcPts val="0"/>
              </a:spcAft>
              <a:buClr>
                <a:schemeClr val="dk1"/>
              </a:buClr>
              <a:buSzPts val="2400"/>
              <a:buFont typeface="Arial"/>
              <a:buNone/>
              <a:defRPr sz="1350" b="1" i="0" u="none" strike="noStrike" cap="none">
                <a:solidFill>
                  <a:schemeClr val="dk1"/>
                </a:solidFill>
                <a:latin typeface="Arial"/>
                <a:ea typeface="Arial"/>
                <a:cs typeface="Arial"/>
                <a:sym typeface="Arial"/>
              </a:defRPr>
            </a:lvl1pPr>
            <a:lvl2pPr lvl="1" indent="0">
              <a:spcBef>
                <a:spcPts val="0"/>
              </a:spcBef>
              <a:spcAft>
                <a:spcPts val="0"/>
              </a:spcAft>
              <a:buSzPts val="1400"/>
              <a:buNone/>
              <a:defRPr sz="1013"/>
            </a:lvl2pPr>
            <a:lvl3pPr lvl="2" indent="0">
              <a:spcBef>
                <a:spcPts val="0"/>
              </a:spcBef>
              <a:spcAft>
                <a:spcPts val="0"/>
              </a:spcAft>
              <a:buSzPts val="1400"/>
              <a:buNone/>
              <a:defRPr sz="1013"/>
            </a:lvl3pPr>
            <a:lvl4pPr lvl="3" indent="0">
              <a:spcBef>
                <a:spcPts val="0"/>
              </a:spcBef>
              <a:spcAft>
                <a:spcPts val="0"/>
              </a:spcAft>
              <a:buSzPts val="1400"/>
              <a:buNone/>
              <a:defRPr sz="1013"/>
            </a:lvl4pPr>
            <a:lvl5pPr lvl="4" indent="0">
              <a:spcBef>
                <a:spcPts val="0"/>
              </a:spcBef>
              <a:spcAft>
                <a:spcPts val="0"/>
              </a:spcAft>
              <a:buSzPts val="1400"/>
              <a:buNone/>
              <a:defRPr sz="1013"/>
            </a:lvl5pPr>
            <a:lvl6pPr lvl="5" indent="0">
              <a:spcBef>
                <a:spcPts val="0"/>
              </a:spcBef>
              <a:spcAft>
                <a:spcPts val="0"/>
              </a:spcAft>
              <a:buSzPts val="1400"/>
              <a:buNone/>
              <a:defRPr sz="1013"/>
            </a:lvl6pPr>
            <a:lvl7pPr lvl="6" indent="0">
              <a:spcBef>
                <a:spcPts val="0"/>
              </a:spcBef>
              <a:spcAft>
                <a:spcPts val="0"/>
              </a:spcAft>
              <a:buSzPts val="1400"/>
              <a:buNone/>
              <a:defRPr sz="1013"/>
            </a:lvl7pPr>
            <a:lvl8pPr lvl="7" indent="0">
              <a:spcBef>
                <a:spcPts val="0"/>
              </a:spcBef>
              <a:spcAft>
                <a:spcPts val="0"/>
              </a:spcAft>
              <a:buSzPts val="1400"/>
              <a:buNone/>
              <a:defRPr sz="1013"/>
            </a:lvl8pPr>
            <a:lvl9pPr lvl="8" indent="0">
              <a:spcBef>
                <a:spcPts val="0"/>
              </a:spcBef>
              <a:spcAft>
                <a:spcPts val="0"/>
              </a:spcAft>
              <a:buSzPts val="1400"/>
              <a:buNone/>
              <a:defRPr sz="1013"/>
            </a:lvl9pPr>
          </a:lstStyle>
          <a:p>
            <a:endParaRPr/>
          </a:p>
        </p:txBody>
      </p:sp>
      <p:pic>
        <p:nvPicPr>
          <p:cNvPr id="25" name="Shape 25"/>
          <p:cNvPicPr preferRelativeResize="0"/>
          <p:nvPr/>
        </p:nvPicPr>
        <p:blipFill rotWithShape="1">
          <a:blip r:embed="rId2">
            <a:alphaModFix/>
          </a:blip>
          <a:srcRect/>
          <a:stretch/>
        </p:blipFill>
        <p:spPr>
          <a:xfrm>
            <a:off x="152397" y="38098"/>
            <a:ext cx="1168403" cy="876302"/>
          </a:xfrm>
          <a:prstGeom prst="rect">
            <a:avLst/>
          </a:prstGeom>
          <a:noFill/>
          <a:ln>
            <a:noFill/>
          </a:ln>
        </p:spPr>
      </p:pic>
    </p:spTree>
    <p:extLst>
      <p:ext uri="{BB962C8B-B14F-4D97-AF65-F5344CB8AC3E}">
        <p14:creationId xmlns:p14="http://schemas.microsoft.com/office/powerpoint/2010/main" val="2889590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A741D4E-B25B-4C77-9016-1A3D696A17D8}" type="datetime1">
              <a:rPr lang="en-US" smtClean="0"/>
              <a:t>2/27/2020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10785-11                              SPIE Remote Sensing: Sensors, Systems, and Next Generation Satellites</a:t>
            </a:r>
          </a:p>
        </p:txBody>
      </p:sp>
      <p:sp>
        <p:nvSpPr>
          <p:cNvPr id="9" name="Slide Number Placeholder 8"/>
          <p:cNvSpPr>
            <a:spLocks noGrp="1"/>
          </p:cNvSpPr>
          <p:nvPr>
            <p:ph type="sldNum" sz="quarter" idx="12"/>
          </p:nvPr>
        </p:nvSpPr>
        <p:spPr/>
        <p:txBody>
          <a:bodyPr/>
          <a:lstStyle/>
          <a:p>
            <a:fld id="{78C22EEC-69CA-4777-8E8F-01DD10FFCB0A}"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168" y="44390"/>
            <a:ext cx="1226069" cy="919552"/>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92226" y="121243"/>
            <a:ext cx="2650831" cy="452298"/>
          </a:xfrm>
          <a:prstGeom prst="rect">
            <a:avLst/>
          </a:prstGeom>
        </p:spPr>
      </p:pic>
    </p:spTree>
    <p:extLst>
      <p:ext uri="{BB962C8B-B14F-4D97-AF65-F5344CB8AC3E}">
        <p14:creationId xmlns:p14="http://schemas.microsoft.com/office/powerpoint/2010/main" val="155208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3"/>
            <a:ext cx="10972800" cy="4525963"/>
          </a:xfrm>
          <a:prstGeom prst="rect">
            <a:avLst/>
          </a:prstGeom>
        </p:spPr>
        <p:txBody>
          <a:bodyPr/>
          <a:lstStyle>
            <a:lvl1pPr marL="0" indent="0">
              <a:buNone/>
              <a:defRPr sz="1600">
                <a:latin typeface="+mj-lt"/>
              </a:defRPr>
            </a:lvl1pPr>
            <a:lvl2pPr marL="457200" indent="0">
              <a:buNone/>
              <a:defRPr sz="1600">
                <a:latin typeface="+mj-lt"/>
              </a:defRPr>
            </a:lvl2pPr>
            <a:lvl3pPr marL="914400" indent="0">
              <a:buNone/>
              <a:defRPr sz="1600">
                <a:latin typeface="+mj-lt"/>
              </a:defRPr>
            </a:lvl3pPr>
            <a:lvl4pPr marL="1371600" indent="0">
              <a:buNone/>
              <a:defRPr sz="1600">
                <a:latin typeface="+mj-lt"/>
              </a:defRPr>
            </a:lvl4pPr>
            <a:lvl5pPr marL="1828800" indent="0">
              <a:buNone/>
              <a:defRPr sz="1600">
                <a:latin typeface="+mj-lt"/>
              </a:defRPr>
            </a:lvl5pPr>
          </a:lstStyle>
          <a:p>
            <a:pPr lvl="0"/>
            <a:r>
              <a:rPr lang="en-US" dirty="0"/>
              <a:t>Click to edit Master text styles</a:t>
            </a:r>
          </a:p>
        </p:txBody>
      </p:sp>
      <p:sp>
        <p:nvSpPr>
          <p:cNvPr id="8" name="Rectangle 7"/>
          <p:cNvSpPr/>
          <p:nvPr/>
        </p:nvSpPr>
        <p:spPr>
          <a:xfrm>
            <a:off x="0" y="3"/>
            <a:ext cx="11582400" cy="685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flipV="1">
            <a:off x="0" y="729060"/>
            <a:ext cx="12192000" cy="45720"/>
          </a:xfrm>
          <a:prstGeom prst="rect">
            <a:avLst/>
          </a:prstGeom>
          <a:solidFill>
            <a:srgbClr val="FFD2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itle 1"/>
          <p:cNvSpPr>
            <a:spLocks noGrp="1"/>
          </p:cNvSpPr>
          <p:nvPr>
            <p:ph type="title"/>
          </p:nvPr>
        </p:nvSpPr>
        <p:spPr>
          <a:xfrm>
            <a:off x="1727200" y="152400"/>
            <a:ext cx="9855200" cy="493078"/>
          </a:xfrm>
          <a:prstGeom prst="rect">
            <a:avLst/>
          </a:prstGeom>
        </p:spPr>
        <p:txBody>
          <a:bodyPr lIns="0" tIns="0" rIns="0" bIns="0" anchor="ctr" anchorCtr="0">
            <a:noAutofit/>
          </a:bodyPr>
          <a:lstStyle>
            <a:lvl1pPr algn="r">
              <a:defRPr sz="2400" b="1">
                <a:latin typeface="+mj-lt"/>
              </a:defRPr>
            </a:lvl1pPr>
          </a:lstStyle>
          <a:p>
            <a:r>
              <a:rPr lang="en-US"/>
              <a:t>Click to edit Master title style</a:t>
            </a:r>
            <a:endParaRPr lang="en-US" dirty="0"/>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43024" y="45720"/>
            <a:ext cx="1177776" cy="883332"/>
          </a:xfrm>
          <a:prstGeom prst="rect">
            <a:avLst/>
          </a:prstGeom>
        </p:spPr>
      </p:pic>
    </p:spTree>
    <p:extLst>
      <p:ext uri="{BB962C8B-B14F-4D97-AF65-F5344CB8AC3E}">
        <p14:creationId xmlns:p14="http://schemas.microsoft.com/office/powerpoint/2010/main" val="847738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46214"/>
            <a:ext cx="10972800" cy="618727"/>
          </a:xfrm>
        </p:spPr>
        <p:txBody>
          <a:bodyPr/>
          <a:lstStyle/>
          <a:p>
            <a:r>
              <a:rPr lang="en-US"/>
              <a:t>Click to edit Master title style</a:t>
            </a:r>
          </a:p>
        </p:txBody>
      </p:sp>
    </p:spTree>
    <p:extLst>
      <p:ext uri="{BB962C8B-B14F-4D97-AF65-F5344CB8AC3E}">
        <p14:creationId xmlns:p14="http://schemas.microsoft.com/office/powerpoint/2010/main" val="30812415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3551990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74947-F330-4841-90E7-87D57B116893}"/>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ED84CD9-AE54-4E1F-B0AC-6E4E741C7C78}"/>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AEBD3CB1-D64D-4759-8975-EF9DEA561BBB}"/>
              </a:ext>
            </a:extLst>
          </p:cNvPr>
          <p:cNvSpPr>
            <a:spLocks noGrp="1"/>
          </p:cNvSpPr>
          <p:nvPr>
            <p:ph type="dt" sz="half" idx="10"/>
          </p:nvPr>
        </p:nvSpPr>
        <p:spPr/>
        <p:txBody>
          <a:bodyPr/>
          <a:lstStyle/>
          <a:p>
            <a:fld id="{D8B94C68-28DB-426F-AF07-A7598F56FCF4}" type="datetimeFigureOut">
              <a:rPr lang="en-US" smtClean="0"/>
              <a:t>2/27/2020</a:t>
            </a:fld>
            <a:endParaRPr lang="en-US"/>
          </a:p>
        </p:txBody>
      </p:sp>
      <p:sp>
        <p:nvSpPr>
          <p:cNvPr id="5" name="Footer Placeholder 4">
            <a:extLst>
              <a:ext uri="{FF2B5EF4-FFF2-40B4-BE49-F238E27FC236}">
                <a16:creationId xmlns:a16="http://schemas.microsoft.com/office/drawing/2014/main" id="{35A40C5B-3F24-447A-908F-E5CAD9DE44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BB6ED2-0C02-4ADE-A35B-BBF267DB02EE}"/>
              </a:ext>
            </a:extLst>
          </p:cNvPr>
          <p:cNvSpPr>
            <a:spLocks noGrp="1"/>
          </p:cNvSpPr>
          <p:nvPr>
            <p:ph type="sldNum" sz="quarter" idx="12"/>
          </p:nvPr>
        </p:nvSpPr>
        <p:spPr/>
        <p:txBody>
          <a:bodyPr/>
          <a:lstStyle/>
          <a:p>
            <a:fld id="{AECB89A3-3F25-4F12-8B6A-C392EBFA8F3A}" type="slidenum">
              <a:rPr lang="en-US" smtClean="0"/>
              <a:t>‹#›</a:t>
            </a:fld>
            <a:endParaRPr lang="en-US"/>
          </a:p>
        </p:txBody>
      </p:sp>
      <p:pic>
        <p:nvPicPr>
          <p:cNvPr id="7" name="Picture 6"/>
          <p:cNvPicPr>
            <a:picLocks noChangeAspect="1"/>
          </p:cNvPicPr>
          <p:nvPr userDrawn="1"/>
        </p:nvPicPr>
        <p:blipFill>
          <a:blip r:embed="rId2"/>
          <a:stretch>
            <a:fillRect/>
          </a:stretch>
        </p:blipFill>
        <p:spPr>
          <a:xfrm>
            <a:off x="9700685" y="110339"/>
            <a:ext cx="967316" cy="1012024"/>
          </a:xfrm>
          <a:prstGeom prst="rect">
            <a:avLst/>
          </a:prstGeom>
        </p:spPr>
      </p:pic>
    </p:spTree>
    <p:extLst>
      <p:ext uri="{BB962C8B-B14F-4D97-AF65-F5344CB8AC3E}">
        <p14:creationId xmlns:p14="http://schemas.microsoft.com/office/powerpoint/2010/main" val="407667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Column, Small Pic">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Slide Title</a:t>
            </a:r>
          </a:p>
        </p:txBody>
      </p:sp>
      <p:sp>
        <p:nvSpPr>
          <p:cNvPr id="15" name="Picture Placeholder 3"/>
          <p:cNvSpPr>
            <a:spLocks noGrp="1"/>
          </p:cNvSpPr>
          <p:nvPr>
            <p:ph type="pic" sz="quarter" idx="16"/>
          </p:nvPr>
        </p:nvSpPr>
        <p:spPr>
          <a:xfrm>
            <a:off x="6604000" y="1219200"/>
            <a:ext cx="4978400" cy="1981200"/>
          </a:xfrm>
          <a:solidFill>
            <a:schemeClr val="bg1">
              <a:lumMod val="95000"/>
            </a:schemeClr>
          </a:solidFill>
        </p:spPr>
        <p:txBody>
          <a:bodyPr anchor="ctr" anchorCtr="0">
            <a:normAutofit/>
          </a:bodyPr>
          <a:lstStyle>
            <a:lvl1pPr marL="0" indent="0" algn="ctr">
              <a:buNone/>
              <a:defRPr sz="1500">
                <a:solidFill>
                  <a:schemeClr val="bg1">
                    <a:lumMod val="50000"/>
                  </a:schemeClr>
                </a:solidFill>
              </a:defRPr>
            </a:lvl1pPr>
          </a:lstStyle>
          <a:p>
            <a:endParaRPr lang="en-US" dirty="0"/>
          </a:p>
        </p:txBody>
      </p:sp>
      <p:sp>
        <p:nvSpPr>
          <p:cNvPr id="8" name="Content Placeholder 2"/>
          <p:cNvSpPr>
            <a:spLocks noGrp="1"/>
          </p:cNvSpPr>
          <p:nvPr>
            <p:ph idx="1" hasCustomPrompt="1"/>
          </p:nvPr>
        </p:nvSpPr>
        <p:spPr>
          <a:xfrm>
            <a:off x="1003852" y="1219200"/>
            <a:ext cx="4990549" cy="4953000"/>
          </a:xfrm>
        </p:spPr>
        <p:txBody>
          <a:bodyPr/>
          <a:lstStyle>
            <a:lvl1pPr>
              <a:defRPr sz="2100" b="0" baseline="0">
                <a:solidFill>
                  <a:schemeClr val="tx1">
                    <a:lumMod val="75000"/>
                  </a:schemeClr>
                </a:solidFill>
              </a:defRPr>
            </a:lvl1pPr>
            <a:lvl2pPr>
              <a:defRPr sz="1800">
                <a:solidFill>
                  <a:schemeClr val="tx1">
                    <a:lumMod val="75000"/>
                  </a:schemeClr>
                </a:solidFill>
              </a:defRPr>
            </a:lvl2pPr>
            <a:lvl3pPr>
              <a:defRPr sz="1500">
                <a:solidFill>
                  <a:schemeClr val="tx1">
                    <a:lumMod val="75000"/>
                  </a:schemeClr>
                </a:solidFill>
              </a:defRPr>
            </a:lvl3pPr>
            <a:lvl4pPr>
              <a:defRPr sz="1350">
                <a:solidFill>
                  <a:schemeClr val="tx1">
                    <a:lumMod val="75000"/>
                  </a:schemeClr>
                </a:solidFill>
              </a:defRPr>
            </a:lvl4pPr>
            <a:lvl5pPr>
              <a:defRPr sz="1200">
                <a:solidFill>
                  <a:schemeClr val="tx1">
                    <a:lumMod val="75000"/>
                  </a:schemeClr>
                </a:solidFill>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7" hasCustomPrompt="1"/>
          </p:nvPr>
        </p:nvSpPr>
        <p:spPr>
          <a:xfrm>
            <a:off x="6604000" y="3429000"/>
            <a:ext cx="4990549" cy="2743200"/>
          </a:xfrm>
        </p:spPr>
        <p:txBody>
          <a:bodyPr/>
          <a:lstStyle>
            <a:lvl1pPr>
              <a:defRPr sz="2100" b="0" baseline="0">
                <a:solidFill>
                  <a:schemeClr val="tx1">
                    <a:lumMod val="75000"/>
                  </a:schemeClr>
                </a:solidFill>
              </a:defRPr>
            </a:lvl1pPr>
            <a:lvl2pPr>
              <a:defRPr sz="1800">
                <a:solidFill>
                  <a:schemeClr val="tx1">
                    <a:lumMod val="75000"/>
                  </a:schemeClr>
                </a:solidFill>
              </a:defRPr>
            </a:lvl2pPr>
            <a:lvl3pPr>
              <a:defRPr sz="1500">
                <a:solidFill>
                  <a:schemeClr val="tx1">
                    <a:lumMod val="75000"/>
                  </a:schemeClr>
                </a:solidFill>
              </a:defRPr>
            </a:lvl3pPr>
            <a:lvl4pPr>
              <a:defRPr sz="1350">
                <a:solidFill>
                  <a:schemeClr val="tx1">
                    <a:lumMod val="75000"/>
                  </a:schemeClr>
                </a:solidFill>
              </a:defRPr>
            </a:lvl4pPr>
            <a:lvl5pPr>
              <a:defRPr sz="1200">
                <a:solidFill>
                  <a:schemeClr val="tx1">
                    <a:lumMod val="75000"/>
                  </a:schemeClr>
                </a:solidFill>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4906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Slide Title</a:t>
            </a:r>
          </a:p>
        </p:txBody>
      </p:sp>
      <p:sp>
        <p:nvSpPr>
          <p:cNvPr id="3" name="Content Placeholder 2"/>
          <p:cNvSpPr>
            <a:spLocks noGrp="1"/>
          </p:cNvSpPr>
          <p:nvPr>
            <p:ph idx="1" hasCustomPrompt="1"/>
          </p:nvPr>
        </p:nvSpPr>
        <p:spPr/>
        <p:txBody>
          <a:bodyPr/>
          <a:lstStyle>
            <a:lvl1pPr>
              <a:defRPr sz="2100" b="0" baseline="0">
                <a:solidFill>
                  <a:schemeClr val="tx1">
                    <a:lumMod val="75000"/>
                  </a:schemeClr>
                </a:solidFill>
              </a:defRPr>
            </a:lvl1pPr>
            <a:lvl2pPr>
              <a:defRPr sz="1800">
                <a:solidFill>
                  <a:schemeClr val="tx1">
                    <a:lumMod val="75000"/>
                  </a:schemeClr>
                </a:solidFill>
              </a:defRPr>
            </a:lvl2pPr>
            <a:lvl3pPr>
              <a:defRPr sz="1500">
                <a:solidFill>
                  <a:schemeClr val="tx1">
                    <a:lumMod val="75000"/>
                  </a:schemeClr>
                </a:solidFill>
              </a:defRPr>
            </a:lvl3pPr>
            <a:lvl4pPr>
              <a:defRPr sz="1350">
                <a:solidFill>
                  <a:schemeClr val="tx1">
                    <a:lumMod val="75000"/>
                  </a:schemeClr>
                </a:solidFill>
              </a:defRPr>
            </a:lvl4pPr>
            <a:lvl5pPr>
              <a:defRPr sz="1200">
                <a:solidFill>
                  <a:schemeClr val="tx1">
                    <a:lumMod val="75000"/>
                  </a:schemeClr>
                </a:solidFill>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3236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lumn, Tall Pic Righ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Slide Title</a:t>
            </a:r>
          </a:p>
        </p:txBody>
      </p:sp>
      <p:sp>
        <p:nvSpPr>
          <p:cNvPr id="5" name="Picture Placeholder 3"/>
          <p:cNvSpPr>
            <a:spLocks noGrp="1"/>
          </p:cNvSpPr>
          <p:nvPr>
            <p:ph type="pic" sz="quarter" idx="15"/>
          </p:nvPr>
        </p:nvSpPr>
        <p:spPr>
          <a:xfrm>
            <a:off x="8128000" y="1219200"/>
            <a:ext cx="3454400" cy="4953000"/>
          </a:xfrm>
          <a:solidFill>
            <a:schemeClr val="bg1">
              <a:lumMod val="95000"/>
            </a:schemeClr>
          </a:solidFill>
        </p:spPr>
        <p:txBody>
          <a:bodyPr anchor="ctr" anchorCtr="0">
            <a:normAutofit/>
          </a:bodyPr>
          <a:lstStyle>
            <a:lvl1pPr marL="0" indent="0" algn="ctr">
              <a:buNone/>
              <a:defRPr sz="1500">
                <a:solidFill>
                  <a:schemeClr val="bg1">
                    <a:lumMod val="50000"/>
                  </a:schemeClr>
                </a:solidFill>
              </a:defRPr>
            </a:lvl1pPr>
          </a:lstStyle>
          <a:p>
            <a:endParaRPr lang="en-US" dirty="0"/>
          </a:p>
        </p:txBody>
      </p:sp>
      <p:sp>
        <p:nvSpPr>
          <p:cNvPr id="7" name="Content Placeholder 2"/>
          <p:cNvSpPr>
            <a:spLocks noGrp="1"/>
          </p:cNvSpPr>
          <p:nvPr>
            <p:ph idx="1" hasCustomPrompt="1"/>
          </p:nvPr>
        </p:nvSpPr>
        <p:spPr>
          <a:xfrm>
            <a:off x="1003851" y="1219200"/>
            <a:ext cx="6920949" cy="4953000"/>
          </a:xfrm>
        </p:spPr>
        <p:txBody>
          <a:bodyPr/>
          <a:lstStyle>
            <a:lvl1pPr>
              <a:defRPr sz="2100" b="0" baseline="0">
                <a:solidFill>
                  <a:schemeClr val="tx1">
                    <a:lumMod val="75000"/>
                  </a:schemeClr>
                </a:solidFill>
              </a:defRPr>
            </a:lvl1pPr>
            <a:lvl2pPr>
              <a:defRPr sz="1800">
                <a:solidFill>
                  <a:schemeClr val="tx1">
                    <a:lumMod val="75000"/>
                  </a:schemeClr>
                </a:solidFill>
              </a:defRPr>
            </a:lvl2pPr>
            <a:lvl3pPr>
              <a:defRPr sz="1500">
                <a:solidFill>
                  <a:schemeClr val="tx1">
                    <a:lumMod val="75000"/>
                  </a:schemeClr>
                </a:solidFill>
              </a:defRPr>
            </a:lvl3pPr>
            <a:lvl4pPr>
              <a:defRPr sz="1350">
                <a:solidFill>
                  <a:schemeClr val="tx1">
                    <a:lumMod val="75000"/>
                  </a:schemeClr>
                </a:solidFill>
              </a:defRPr>
            </a:lvl4pPr>
            <a:lvl5pPr>
              <a:defRPr sz="1200">
                <a:solidFill>
                  <a:schemeClr val="tx1">
                    <a:lumMod val="75000"/>
                  </a:schemeClr>
                </a:solidFill>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3069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Column, Tall Pic Left">
    <p:spTree>
      <p:nvGrpSpPr>
        <p:cNvPr id="1" name=""/>
        <p:cNvGrpSpPr/>
        <p:nvPr/>
      </p:nvGrpSpPr>
      <p:grpSpPr>
        <a:xfrm>
          <a:off x="0" y="0"/>
          <a:ext cx="0" cy="0"/>
          <a:chOff x="0" y="0"/>
          <a:chExt cx="0" cy="0"/>
        </a:xfrm>
      </p:grpSpPr>
      <p:sp>
        <p:nvSpPr>
          <p:cNvPr id="5" name="Rectangle 4"/>
          <p:cNvSpPr/>
          <p:nvPr userDrawn="1"/>
        </p:nvSpPr>
        <p:spPr>
          <a:xfrm>
            <a:off x="2" y="0"/>
            <a:ext cx="12191999" cy="6858000"/>
          </a:xfrm>
          <a:prstGeom prst="rect">
            <a:avLst/>
          </a:prstGeom>
          <a:solidFill>
            <a:srgbClr val="00002A"/>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90071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Column, Wide Pic Top">
    <p:spTree>
      <p:nvGrpSpPr>
        <p:cNvPr id="1" name=""/>
        <p:cNvGrpSpPr/>
        <p:nvPr/>
      </p:nvGrpSpPr>
      <p:grpSpPr>
        <a:xfrm>
          <a:off x="0" y="0"/>
          <a:ext cx="0" cy="0"/>
          <a:chOff x="0" y="0"/>
          <a:chExt cx="0" cy="0"/>
        </a:xfrm>
      </p:grpSpPr>
      <p:sp>
        <p:nvSpPr>
          <p:cNvPr id="5" name="Picture Placeholder 3"/>
          <p:cNvSpPr>
            <a:spLocks noGrp="1"/>
          </p:cNvSpPr>
          <p:nvPr>
            <p:ph type="pic" sz="quarter" idx="15"/>
          </p:nvPr>
        </p:nvSpPr>
        <p:spPr>
          <a:xfrm>
            <a:off x="1016001" y="1219200"/>
            <a:ext cx="10562379" cy="1752600"/>
          </a:xfrm>
          <a:solidFill>
            <a:schemeClr val="bg1">
              <a:lumMod val="95000"/>
            </a:schemeClr>
          </a:solidFill>
        </p:spPr>
        <p:txBody>
          <a:bodyPr anchor="ctr" anchorCtr="0">
            <a:normAutofit/>
          </a:bodyPr>
          <a:lstStyle>
            <a:lvl1pPr marL="0" indent="0" algn="ctr">
              <a:buNone/>
              <a:defRPr sz="1500">
                <a:solidFill>
                  <a:schemeClr val="bg1">
                    <a:lumMod val="50000"/>
                  </a:schemeClr>
                </a:solidFill>
              </a:defRPr>
            </a:lvl1pPr>
          </a:lstStyle>
          <a:p>
            <a:endParaRPr lang="en-US" dirty="0"/>
          </a:p>
        </p:txBody>
      </p:sp>
      <p:sp>
        <p:nvSpPr>
          <p:cNvPr id="6" name="Content Placeholder 2"/>
          <p:cNvSpPr>
            <a:spLocks noGrp="1"/>
          </p:cNvSpPr>
          <p:nvPr>
            <p:ph idx="16" hasCustomPrompt="1"/>
          </p:nvPr>
        </p:nvSpPr>
        <p:spPr>
          <a:xfrm>
            <a:off x="1003852" y="3124200"/>
            <a:ext cx="10578549" cy="3048000"/>
          </a:xfrm>
        </p:spPr>
        <p:txBody>
          <a:bodyPr/>
          <a:lstStyle>
            <a:lvl1pPr>
              <a:defRPr sz="2100" b="0" baseline="0">
                <a:solidFill>
                  <a:schemeClr val="tx1">
                    <a:lumMod val="75000"/>
                  </a:schemeClr>
                </a:solidFill>
              </a:defRPr>
            </a:lvl1pPr>
            <a:lvl2pPr>
              <a:defRPr sz="1800">
                <a:solidFill>
                  <a:schemeClr val="tx1">
                    <a:lumMod val="75000"/>
                  </a:schemeClr>
                </a:solidFill>
              </a:defRPr>
            </a:lvl2pPr>
            <a:lvl3pPr>
              <a:defRPr sz="1500">
                <a:solidFill>
                  <a:schemeClr val="tx1">
                    <a:lumMod val="75000"/>
                  </a:schemeClr>
                </a:solidFill>
              </a:defRPr>
            </a:lvl3pPr>
            <a:lvl4pPr>
              <a:defRPr sz="1350">
                <a:solidFill>
                  <a:schemeClr val="tx1">
                    <a:lumMod val="75000"/>
                  </a:schemeClr>
                </a:solidFill>
              </a:defRPr>
            </a:lvl4pPr>
            <a:lvl5pPr>
              <a:defRPr sz="1200">
                <a:solidFill>
                  <a:schemeClr val="tx1">
                    <a:lumMod val="75000"/>
                  </a:schemeClr>
                </a:solidFill>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1003852" y="274638"/>
            <a:ext cx="10578549" cy="792162"/>
          </a:xfrm>
          <a:prstGeom prst="rect">
            <a:avLst/>
          </a:prstGeom>
        </p:spPr>
        <p:txBody>
          <a:bodyPr vert="horz" lIns="0" tIns="0" rIns="0" bIns="0" rtlCol="0" anchor="ctr">
            <a:noAutofit/>
          </a:bodyPr>
          <a:lstStyle/>
          <a:p>
            <a:r>
              <a:rPr lang="en-US" dirty="0"/>
              <a:t>Slide Title</a:t>
            </a:r>
          </a:p>
        </p:txBody>
      </p:sp>
    </p:spTree>
    <p:extLst>
      <p:ext uri="{BB962C8B-B14F-4D97-AF65-F5344CB8AC3E}">
        <p14:creationId xmlns:p14="http://schemas.microsoft.com/office/powerpoint/2010/main" val="80674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Column, Wide Pic Bottom">
    <p:spTree>
      <p:nvGrpSpPr>
        <p:cNvPr id="1" name=""/>
        <p:cNvGrpSpPr/>
        <p:nvPr/>
      </p:nvGrpSpPr>
      <p:grpSpPr>
        <a:xfrm>
          <a:off x="0" y="0"/>
          <a:ext cx="0" cy="0"/>
          <a:chOff x="0" y="0"/>
          <a:chExt cx="0" cy="0"/>
        </a:xfrm>
      </p:grpSpPr>
      <p:sp>
        <p:nvSpPr>
          <p:cNvPr id="5" name="Picture Placeholder 3"/>
          <p:cNvSpPr>
            <a:spLocks noGrp="1"/>
          </p:cNvSpPr>
          <p:nvPr>
            <p:ph type="pic" sz="quarter" idx="15"/>
          </p:nvPr>
        </p:nvSpPr>
        <p:spPr>
          <a:xfrm>
            <a:off x="1016001" y="4419600"/>
            <a:ext cx="10562379" cy="1752600"/>
          </a:xfrm>
          <a:solidFill>
            <a:schemeClr val="bg1">
              <a:lumMod val="95000"/>
            </a:schemeClr>
          </a:solidFill>
        </p:spPr>
        <p:txBody>
          <a:bodyPr anchor="ctr" anchorCtr="0">
            <a:normAutofit/>
          </a:bodyPr>
          <a:lstStyle>
            <a:lvl1pPr marL="0" indent="0" algn="ctr">
              <a:buNone/>
              <a:defRPr sz="1500">
                <a:solidFill>
                  <a:schemeClr val="bg1">
                    <a:lumMod val="50000"/>
                  </a:schemeClr>
                </a:solidFill>
              </a:defRPr>
            </a:lvl1pPr>
          </a:lstStyle>
          <a:p>
            <a:endParaRPr lang="en-US" dirty="0"/>
          </a:p>
        </p:txBody>
      </p:sp>
      <p:sp>
        <p:nvSpPr>
          <p:cNvPr id="6" name="Content Placeholder 2"/>
          <p:cNvSpPr>
            <a:spLocks noGrp="1"/>
          </p:cNvSpPr>
          <p:nvPr>
            <p:ph idx="16" hasCustomPrompt="1"/>
          </p:nvPr>
        </p:nvSpPr>
        <p:spPr>
          <a:xfrm>
            <a:off x="1003852" y="1219200"/>
            <a:ext cx="10578549" cy="3048000"/>
          </a:xfrm>
        </p:spPr>
        <p:txBody>
          <a:bodyPr/>
          <a:lstStyle>
            <a:lvl1pPr>
              <a:defRPr sz="2100" b="0" baseline="0">
                <a:solidFill>
                  <a:schemeClr val="tx1">
                    <a:lumMod val="75000"/>
                  </a:schemeClr>
                </a:solidFill>
              </a:defRPr>
            </a:lvl1pPr>
            <a:lvl2pPr>
              <a:defRPr sz="1800">
                <a:solidFill>
                  <a:schemeClr val="tx1">
                    <a:lumMod val="75000"/>
                  </a:schemeClr>
                </a:solidFill>
              </a:defRPr>
            </a:lvl2pPr>
            <a:lvl3pPr>
              <a:defRPr sz="1500">
                <a:solidFill>
                  <a:schemeClr val="tx1">
                    <a:lumMod val="75000"/>
                  </a:schemeClr>
                </a:solidFill>
              </a:defRPr>
            </a:lvl3pPr>
            <a:lvl4pPr>
              <a:defRPr sz="1350">
                <a:solidFill>
                  <a:schemeClr val="tx1">
                    <a:lumMod val="75000"/>
                  </a:schemeClr>
                </a:solidFill>
              </a:defRPr>
            </a:lvl4pPr>
            <a:lvl5pPr>
              <a:defRPr sz="1200">
                <a:solidFill>
                  <a:schemeClr val="tx1">
                    <a:lumMod val="75000"/>
                  </a:schemeClr>
                </a:solidFill>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1003852" y="274638"/>
            <a:ext cx="10578549" cy="792162"/>
          </a:xfrm>
          <a:prstGeom prst="rect">
            <a:avLst/>
          </a:prstGeom>
        </p:spPr>
        <p:txBody>
          <a:bodyPr vert="horz" lIns="0" tIns="0" rIns="0" bIns="0" rtlCol="0" anchor="ctr">
            <a:noAutofit/>
          </a:bodyPr>
          <a:lstStyle/>
          <a:p>
            <a:r>
              <a:rPr lang="en-US" dirty="0"/>
              <a:t>Slide Title</a:t>
            </a:r>
          </a:p>
        </p:txBody>
      </p:sp>
    </p:spTree>
    <p:extLst>
      <p:ext uri="{BB962C8B-B14F-4D97-AF65-F5344CB8AC3E}">
        <p14:creationId xmlns:p14="http://schemas.microsoft.com/office/powerpoint/2010/main" val="1719503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Slide Title</a:t>
            </a:r>
          </a:p>
        </p:txBody>
      </p:sp>
      <p:sp>
        <p:nvSpPr>
          <p:cNvPr id="10" name="Content Placeholder 2"/>
          <p:cNvSpPr>
            <a:spLocks noGrp="1"/>
          </p:cNvSpPr>
          <p:nvPr>
            <p:ph idx="1" hasCustomPrompt="1"/>
          </p:nvPr>
        </p:nvSpPr>
        <p:spPr>
          <a:xfrm>
            <a:off x="1016000" y="1219200"/>
            <a:ext cx="4990549" cy="4953000"/>
          </a:xfrm>
        </p:spPr>
        <p:txBody>
          <a:bodyPr/>
          <a:lstStyle>
            <a:lvl1pPr>
              <a:defRPr sz="2100" b="0" baseline="0">
                <a:solidFill>
                  <a:schemeClr val="tx1">
                    <a:lumMod val="75000"/>
                  </a:schemeClr>
                </a:solidFill>
              </a:defRPr>
            </a:lvl1pPr>
            <a:lvl2pPr>
              <a:defRPr sz="1800">
                <a:solidFill>
                  <a:schemeClr val="tx1">
                    <a:lumMod val="75000"/>
                  </a:schemeClr>
                </a:solidFill>
              </a:defRPr>
            </a:lvl2pPr>
            <a:lvl3pPr>
              <a:defRPr sz="1500">
                <a:solidFill>
                  <a:schemeClr val="tx1">
                    <a:lumMod val="75000"/>
                  </a:schemeClr>
                </a:solidFill>
              </a:defRPr>
            </a:lvl3pPr>
            <a:lvl4pPr>
              <a:defRPr sz="1350">
                <a:solidFill>
                  <a:schemeClr val="tx1">
                    <a:lumMod val="75000"/>
                  </a:schemeClr>
                </a:solidFill>
              </a:defRPr>
            </a:lvl4pPr>
            <a:lvl5pPr>
              <a:defRPr sz="1200">
                <a:solidFill>
                  <a:schemeClr val="tx1">
                    <a:lumMod val="75000"/>
                  </a:schemeClr>
                </a:solidFill>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0" hasCustomPrompt="1"/>
          </p:nvPr>
        </p:nvSpPr>
        <p:spPr>
          <a:xfrm>
            <a:off x="6604000" y="1219200"/>
            <a:ext cx="4990549" cy="4953000"/>
          </a:xfrm>
        </p:spPr>
        <p:txBody>
          <a:bodyPr/>
          <a:lstStyle>
            <a:lvl1pPr>
              <a:defRPr sz="2100" b="0" baseline="0">
                <a:solidFill>
                  <a:schemeClr val="tx1">
                    <a:lumMod val="75000"/>
                  </a:schemeClr>
                </a:solidFill>
              </a:defRPr>
            </a:lvl1pPr>
            <a:lvl2pPr>
              <a:defRPr sz="1800">
                <a:solidFill>
                  <a:schemeClr val="tx1">
                    <a:lumMod val="75000"/>
                  </a:schemeClr>
                </a:solidFill>
              </a:defRPr>
            </a:lvl2pPr>
            <a:lvl3pPr>
              <a:defRPr sz="1500">
                <a:solidFill>
                  <a:schemeClr val="tx1">
                    <a:lumMod val="75000"/>
                  </a:schemeClr>
                </a:solidFill>
              </a:defRPr>
            </a:lvl3pPr>
            <a:lvl4pPr>
              <a:defRPr sz="1350">
                <a:solidFill>
                  <a:schemeClr val="tx1">
                    <a:lumMod val="75000"/>
                  </a:schemeClr>
                </a:solidFill>
              </a:defRPr>
            </a:lvl4pPr>
            <a:lvl5pPr>
              <a:defRPr sz="1200">
                <a:solidFill>
                  <a:schemeClr val="tx1">
                    <a:lumMod val="75000"/>
                  </a:schemeClr>
                </a:solidFill>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7772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2 Pic">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Slide Title</a:t>
            </a:r>
          </a:p>
        </p:txBody>
      </p:sp>
      <p:sp>
        <p:nvSpPr>
          <p:cNvPr id="4" name="Picture Placeholder 3"/>
          <p:cNvSpPr>
            <a:spLocks noGrp="1"/>
          </p:cNvSpPr>
          <p:nvPr>
            <p:ph type="pic" sz="quarter" idx="14"/>
          </p:nvPr>
        </p:nvSpPr>
        <p:spPr>
          <a:xfrm>
            <a:off x="1016001" y="1219200"/>
            <a:ext cx="4978400" cy="1600200"/>
          </a:xfrm>
          <a:solidFill>
            <a:schemeClr val="bg1">
              <a:lumMod val="95000"/>
            </a:schemeClr>
          </a:solidFill>
        </p:spPr>
        <p:txBody>
          <a:bodyPr anchor="ctr" anchorCtr="0">
            <a:normAutofit/>
          </a:bodyPr>
          <a:lstStyle>
            <a:lvl1pPr marL="0" indent="0" algn="ctr">
              <a:buNone/>
              <a:defRPr sz="1500">
                <a:solidFill>
                  <a:schemeClr val="bg1">
                    <a:lumMod val="50000"/>
                  </a:schemeClr>
                </a:solidFill>
              </a:defRPr>
            </a:lvl1pPr>
          </a:lstStyle>
          <a:p>
            <a:endParaRPr lang="en-US" dirty="0"/>
          </a:p>
        </p:txBody>
      </p:sp>
      <p:sp>
        <p:nvSpPr>
          <p:cNvPr id="15" name="Picture Placeholder 3"/>
          <p:cNvSpPr>
            <a:spLocks noGrp="1"/>
          </p:cNvSpPr>
          <p:nvPr>
            <p:ph type="pic" sz="quarter" idx="16"/>
          </p:nvPr>
        </p:nvSpPr>
        <p:spPr>
          <a:xfrm>
            <a:off x="6604000" y="1219200"/>
            <a:ext cx="4978400" cy="1600200"/>
          </a:xfrm>
          <a:solidFill>
            <a:schemeClr val="bg1">
              <a:lumMod val="95000"/>
            </a:schemeClr>
          </a:solidFill>
        </p:spPr>
        <p:txBody>
          <a:bodyPr anchor="ctr" anchorCtr="0">
            <a:normAutofit/>
          </a:bodyPr>
          <a:lstStyle>
            <a:lvl1pPr marL="0" indent="0" algn="ctr">
              <a:buNone/>
              <a:defRPr sz="1500">
                <a:solidFill>
                  <a:schemeClr val="bg1">
                    <a:lumMod val="50000"/>
                  </a:schemeClr>
                </a:solidFill>
              </a:defRPr>
            </a:lvl1pPr>
          </a:lstStyle>
          <a:p>
            <a:endParaRPr lang="en-US" dirty="0"/>
          </a:p>
        </p:txBody>
      </p:sp>
      <p:sp>
        <p:nvSpPr>
          <p:cNvPr id="11" name="Content Placeholder 2"/>
          <p:cNvSpPr>
            <a:spLocks noGrp="1"/>
          </p:cNvSpPr>
          <p:nvPr>
            <p:ph idx="1" hasCustomPrompt="1"/>
          </p:nvPr>
        </p:nvSpPr>
        <p:spPr>
          <a:xfrm>
            <a:off x="1003852" y="3048000"/>
            <a:ext cx="4990549" cy="3124200"/>
          </a:xfrm>
        </p:spPr>
        <p:txBody>
          <a:bodyPr/>
          <a:lstStyle>
            <a:lvl1pPr>
              <a:defRPr sz="2100" b="0" baseline="0">
                <a:solidFill>
                  <a:schemeClr val="tx1">
                    <a:lumMod val="75000"/>
                  </a:schemeClr>
                </a:solidFill>
              </a:defRPr>
            </a:lvl1pPr>
            <a:lvl2pPr>
              <a:defRPr sz="1800">
                <a:solidFill>
                  <a:schemeClr val="tx1">
                    <a:lumMod val="75000"/>
                  </a:schemeClr>
                </a:solidFill>
              </a:defRPr>
            </a:lvl2pPr>
            <a:lvl3pPr>
              <a:defRPr sz="1500">
                <a:solidFill>
                  <a:schemeClr val="tx1">
                    <a:lumMod val="75000"/>
                  </a:schemeClr>
                </a:solidFill>
              </a:defRPr>
            </a:lvl3pPr>
            <a:lvl4pPr>
              <a:defRPr sz="1350">
                <a:solidFill>
                  <a:schemeClr val="tx1">
                    <a:lumMod val="75000"/>
                  </a:schemeClr>
                </a:solidFill>
              </a:defRPr>
            </a:lvl4pPr>
            <a:lvl5pPr>
              <a:defRPr sz="1200">
                <a:solidFill>
                  <a:schemeClr val="tx1">
                    <a:lumMod val="75000"/>
                  </a:schemeClr>
                </a:solidFill>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7" hasCustomPrompt="1"/>
          </p:nvPr>
        </p:nvSpPr>
        <p:spPr>
          <a:xfrm>
            <a:off x="6604000" y="3048000"/>
            <a:ext cx="4990549" cy="3124200"/>
          </a:xfrm>
        </p:spPr>
        <p:txBody>
          <a:bodyPr/>
          <a:lstStyle>
            <a:lvl1pPr>
              <a:defRPr sz="2100" b="0" baseline="0">
                <a:solidFill>
                  <a:schemeClr val="tx1">
                    <a:lumMod val="75000"/>
                  </a:schemeClr>
                </a:solidFill>
              </a:defRPr>
            </a:lvl1pPr>
            <a:lvl2pPr>
              <a:defRPr sz="1800">
                <a:solidFill>
                  <a:schemeClr val="tx1">
                    <a:lumMod val="75000"/>
                  </a:schemeClr>
                </a:solidFill>
              </a:defRPr>
            </a:lvl2pPr>
            <a:lvl3pPr>
              <a:defRPr sz="1500">
                <a:solidFill>
                  <a:schemeClr val="tx1">
                    <a:lumMod val="75000"/>
                  </a:schemeClr>
                </a:solidFill>
              </a:defRPr>
            </a:lvl3pPr>
            <a:lvl4pPr>
              <a:defRPr sz="1350">
                <a:solidFill>
                  <a:schemeClr val="tx1">
                    <a:lumMod val="75000"/>
                  </a:schemeClr>
                </a:solidFill>
              </a:defRPr>
            </a:lvl4pPr>
            <a:lvl5pPr>
              <a:defRPr sz="1200">
                <a:solidFill>
                  <a:schemeClr val="tx1">
                    <a:lumMod val="75000"/>
                  </a:schemeClr>
                </a:solidFill>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4251245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hyperlink" Target="http://www.noaa.gov/fisheries" TargetMode="External"/><Relationship Id="rId3" Type="http://schemas.openxmlformats.org/officeDocument/2006/relationships/slideLayout" Target="../slideLayouts/slideLayout3.xml"/><Relationship Id="rId21" Type="http://schemas.openxmlformats.org/officeDocument/2006/relationships/image" Target="../media/image1.png"/><Relationship Id="rId34" Type="http://schemas.openxmlformats.org/officeDocument/2006/relationships/hyperlink" Target="http://www.noaa.gov/"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3.png"/><Relationship Id="rId33" Type="http://schemas.openxmlformats.org/officeDocument/2006/relationships/image" Target="../media/image7.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www.noaa.gov/marine-aviation" TargetMode="External"/><Relationship Id="rId29"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hyperlink" Target="http://www.noaa.gov/satellites" TargetMode="External"/><Relationship Id="rId32" Type="http://schemas.openxmlformats.org/officeDocument/2006/relationships/hyperlink" Target="https://www.commerce.gov/" TargetMode="Externa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28" Type="http://schemas.openxmlformats.org/officeDocument/2006/relationships/hyperlink" Target="http://www.noaa.gov/oceans-coasts" TargetMode="External"/><Relationship Id="rId10" Type="http://schemas.openxmlformats.org/officeDocument/2006/relationships/slideLayout" Target="../slideLayouts/slideLayout10.xml"/><Relationship Id="rId19" Type="http://schemas.openxmlformats.org/officeDocument/2006/relationships/theme" Target="../theme/theme1.xml"/><Relationship Id="rId31"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www.noaa.gov/research" TargetMode="External"/><Relationship Id="rId27" Type="http://schemas.openxmlformats.org/officeDocument/2006/relationships/image" Target="../media/image4.png"/><Relationship Id="rId30" Type="http://schemas.openxmlformats.org/officeDocument/2006/relationships/hyperlink" Target="http://www.noaa.gov/weather" TargetMode="External"/><Relationship Id="rId35" Type="http://schemas.openxmlformats.org/officeDocument/2006/relationships/image" Target="../media/image8.png"/><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62" name="Group 61"/>
          <p:cNvGrpSpPr/>
          <p:nvPr userDrawn="1"/>
        </p:nvGrpSpPr>
        <p:grpSpPr>
          <a:xfrm>
            <a:off x="-40517" y="0"/>
            <a:ext cx="629920" cy="6858000"/>
            <a:chOff x="-15240" y="0"/>
            <a:chExt cx="472440" cy="6858000"/>
          </a:xfrm>
        </p:grpSpPr>
        <p:sp>
          <p:nvSpPr>
            <p:cNvPr id="63" name="Rectangle 62"/>
            <p:cNvSpPr/>
            <p:nvPr userDrawn="1"/>
          </p:nvSpPr>
          <p:spPr>
            <a:xfrm>
              <a:off x="10668" y="0"/>
              <a:ext cx="420624" cy="6858000"/>
            </a:xfrm>
            <a:prstGeom prst="rect">
              <a:avLst/>
            </a:prstGeom>
            <a:solidFill>
              <a:srgbClr val="0099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4" name="Rectangle 63"/>
            <p:cNvSpPr/>
            <p:nvPr userDrawn="1"/>
          </p:nvSpPr>
          <p:spPr>
            <a:xfrm>
              <a:off x="16002" y="3197352"/>
              <a:ext cx="409956" cy="1069848"/>
            </a:xfrm>
            <a:prstGeom prst="rect">
              <a:avLst/>
            </a:prstGeom>
            <a:solidFill>
              <a:srgbClr val="0B4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65" name="Picture 13" descr="C:\Users\jacqui.fenner\Desktop\PTT templates\images\noaa icons\noaa_icons-04.png">
              <a:hlinkClick r:id="rId20"/>
            </p:cNvPr>
            <p:cNvPicPr>
              <a:picLocks noChangeAspect="1" noChangeArrowheads="1"/>
            </p:cNvPicPr>
            <p:nvPr userDrawn="1"/>
          </p:nvPicPr>
          <p:blipFill>
            <a:blip r:embed="rId21" cstate="print">
              <a:extLst>
                <a:ext uri="{28A0092B-C50C-407E-A947-70E740481C1C}">
                  <a14:useLocalDpi xmlns:a14="http://schemas.microsoft.com/office/drawing/2010/main" val="0"/>
                </a:ext>
              </a:extLst>
            </a:blip>
            <a:srcRect/>
            <a:stretch>
              <a:fillRect/>
            </a:stretch>
          </p:blipFill>
          <p:spPr bwMode="auto">
            <a:xfrm>
              <a:off x="-15240" y="5714999"/>
              <a:ext cx="472440" cy="324009"/>
            </a:xfrm>
            <a:prstGeom prst="rect">
              <a:avLst/>
            </a:prstGeom>
            <a:noFill/>
            <a:extLst>
              <a:ext uri="{909E8E84-426E-40dd-AFC4-6F175D3DCCD1}">
                <a14:hiddenFill xmlns:a14="http://schemas.microsoft.com/office/drawing/2010/main" xmlns="">
                  <a:solidFill>
                    <a:srgbClr val="FFFFFF"/>
                  </a:solidFill>
                </a14:hiddenFill>
              </a:ext>
            </a:extLst>
          </p:spPr>
        </p:pic>
        <p:pic>
          <p:nvPicPr>
            <p:cNvPr id="66" name="Picture 14" descr="C:\Users\jacqui.fenner\Desktop\PTT templates\images\noaa icons\noaa_icons-05.png">
              <a:hlinkClick r:id="rId22"/>
            </p:cNvPr>
            <p:cNvPicPr>
              <a:picLocks noChangeAspect="1" noChangeArrowheads="1"/>
            </p:cNvPicPr>
            <p:nvPr userDrawn="1"/>
          </p:nvPicPr>
          <p:blipFill>
            <a:blip r:embed="rId23" cstate="print">
              <a:extLst>
                <a:ext uri="{28A0092B-C50C-407E-A947-70E740481C1C}">
                  <a14:useLocalDpi xmlns:a14="http://schemas.microsoft.com/office/drawing/2010/main" val="0"/>
                </a:ext>
              </a:extLst>
            </a:blip>
            <a:srcRect/>
            <a:stretch>
              <a:fillRect/>
            </a:stretch>
          </p:blipFill>
          <p:spPr bwMode="auto">
            <a:xfrm>
              <a:off x="-15240" y="4648200"/>
              <a:ext cx="472440" cy="324009"/>
            </a:xfrm>
            <a:prstGeom prst="rect">
              <a:avLst/>
            </a:prstGeom>
            <a:noFill/>
            <a:extLst>
              <a:ext uri="{909E8E84-426E-40dd-AFC4-6F175D3DCCD1}">
                <a14:hiddenFill xmlns:a14="http://schemas.microsoft.com/office/drawing/2010/main" xmlns="">
                  <a:solidFill>
                    <a:srgbClr val="FFFFFF"/>
                  </a:solidFill>
                </a14:hiddenFill>
              </a:ext>
            </a:extLst>
          </p:spPr>
        </p:pic>
        <p:pic>
          <p:nvPicPr>
            <p:cNvPr id="67" name="Picture 15" descr="C:\Users\jacqui.fenner\Desktop\PTT templates\images\noaa icons\noaa_icons-06.png">
              <a:hlinkClick r:id="rId24"/>
            </p:cNvPr>
            <p:cNvPicPr>
              <a:picLocks noChangeAspect="1" noChangeArrowheads="1"/>
            </p:cNvPicPr>
            <p:nvPr userDrawn="1"/>
          </p:nvPicPr>
          <p:blipFill>
            <a:blip r:embed="rId25" cstate="print">
              <a:extLst>
                <a:ext uri="{28A0092B-C50C-407E-A947-70E740481C1C}">
                  <a14:useLocalDpi xmlns:a14="http://schemas.microsoft.com/office/drawing/2010/main" val="0"/>
                </a:ext>
              </a:extLst>
            </a:blip>
            <a:srcRect/>
            <a:stretch>
              <a:fillRect/>
            </a:stretch>
          </p:blipFill>
          <p:spPr bwMode="auto">
            <a:xfrm>
              <a:off x="-15240" y="3581400"/>
              <a:ext cx="472440" cy="324009"/>
            </a:xfrm>
            <a:prstGeom prst="rect">
              <a:avLst/>
            </a:prstGeom>
            <a:noFill/>
            <a:extLst>
              <a:ext uri="{909E8E84-426E-40dd-AFC4-6F175D3DCCD1}">
                <a14:hiddenFill xmlns:a14="http://schemas.microsoft.com/office/drawing/2010/main" xmlns="">
                  <a:solidFill>
                    <a:srgbClr val="FFFFFF"/>
                  </a:solidFill>
                </a14:hiddenFill>
              </a:ext>
            </a:extLst>
          </p:spPr>
        </p:pic>
        <p:pic>
          <p:nvPicPr>
            <p:cNvPr id="68" name="Picture 16" descr="C:\Users\jacqui.fenner\Desktop\PTT templates\images\noaa icons\noaa_icons-07.png">
              <a:hlinkClick r:id="rId26"/>
            </p:cNvPr>
            <p:cNvPicPr>
              <a:picLocks noChangeAspect="1" noChangeArrowheads="1"/>
            </p:cNvPicPr>
            <p:nvPr userDrawn="1"/>
          </p:nvPicPr>
          <p:blipFill>
            <a:blip r:embed="rId27" cstate="print">
              <a:extLst>
                <a:ext uri="{28A0092B-C50C-407E-A947-70E740481C1C}">
                  <a14:useLocalDpi xmlns:a14="http://schemas.microsoft.com/office/drawing/2010/main" val="0"/>
                </a:ext>
              </a:extLst>
            </a:blip>
            <a:srcRect/>
            <a:stretch>
              <a:fillRect/>
            </a:stretch>
          </p:blipFill>
          <p:spPr bwMode="auto">
            <a:xfrm>
              <a:off x="-15240" y="2514600"/>
              <a:ext cx="472440" cy="324009"/>
            </a:xfrm>
            <a:prstGeom prst="rect">
              <a:avLst/>
            </a:prstGeom>
            <a:noFill/>
            <a:extLst>
              <a:ext uri="{909E8E84-426E-40dd-AFC4-6F175D3DCCD1}">
                <a14:hiddenFill xmlns:a14="http://schemas.microsoft.com/office/drawing/2010/main" xmlns="">
                  <a:solidFill>
                    <a:srgbClr val="FFFFFF"/>
                  </a:solidFill>
                </a14:hiddenFill>
              </a:ext>
            </a:extLst>
          </p:spPr>
        </p:pic>
        <p:pic>
          <p:nvPicPr>
            <p:cNvPr id="69" name="Picture 17" descr="C:\Users\jacqui.fenner\Desktop\PTT templates\images\noaa icons\noaa_icons-08.png">
              <a:hlinkClick r:id="rId28"/>
            </p:cNvPr>
            <p:cNvPicPr>
              <a:picLocks noChangeAspect="1" noChangeArrowheads="1"/>
            </p:cNvPicPr>
            <p:nvPr userDrawn="1"/>
          </p:nvPicPr>
          <p:blipFill>
            <a:blip r:embed="rId29" cstate="print">
              <a:extLst>
                <a:ext uri="{28A0092B-C50C-407E-A947-70E740481C1C}">
                  <a14:useLocalDpi xmlns:a14="http://schemas.microsoft.com/office/drawing/2010/main" val="0"/>
                </a:ext>
              </a:extLst>
            </a:blip>
            <a:srcRect/>
            <a:stretch>
              <a:fillRect/>
            </a:stretch>
          </p:blipFill>
          <p:spPr bwMode="auto">
            <a:xfrm>
              <a:off x="-15240" y="1447800"/>
              <a:ext cx="472440" cy="324009"/>
            </a:xfrm>
            <a:prstGeom prst="rect">
              <a:avLst/>
            </a:prstGeom>
            <a:noFill/>
            <a:extLst>
              <a:ext uri="{909E8E84-426E-40dd-AFC4-6F175D3DCCD1}">
                <a14:hiddenFill xmlns:a14="http://schemas.microsoft.com/office/drawing/2010/main" xmlns="">
                  <a:solidFill>
                    <a:srgbClr val="FFFFFF"/>
                  </a:solidFill>
                </a14:hiddenFill>
              </a:ext>
            </a:extLst>
          </p:spPr>
        </p:pic>
        <p:pic>
          <p:nvPicPr>
            <p:cNvPr id="70" name="Picture 19" descr="C:\Users\jacqui.fenner\Desktop\PTT templates\images\noaa icons\noaa_icons-10.png">
              <a:hlinkClick r:id="rId30"/>
            </p:cNvPr>
            <p:cNvPicPr>
              <a:picLocks noChangeAspect="1" noChangeArrowheads="1"/>
            </p:cNvPicPr>
            <p:nvPr userDrawn="1"/>
          </p:nvPicPr>
          <p:blipFill>
            <a:blip r:embed="rId31" cstate="print">
              <a:extLst>
                <a:ext uri="{28A0092B-C50C-407E-A947-70E740481C1C}">
                  <a14:useLocalDpi xmlns:a14="http://schemas.microsoft.com/office/drawing/2010/main" val="0"/>
                </a:ext>
              </a:extLst>
            </a:blip>
            <a:srcRect/>
            <a:stretch>
              <a:fillRect/>
            </a:stretch>
          </p:blipFill>
          <p:spPr bwMode="auto">
            <a:xfrm>
              <a:off x="-15240" y="381000"/>
              <a:ext cx="472440" cy="324009"/>
            </a:xfrm>
            <a:prstGeom prst="rect">
              <a:avLst/>
            </a:prstGeom>
            <a:noFill/>
            <a:extLst>
              <a:ext uri="{909E8E84-426E-40dd-AFC4-6F175D3DCCD1}">
                <a14:hiddenFill xmlns:a14="http://schemas.microsoft.com/office/drawing/2010/main" xmlns="">
                  <a:solidFill>
                    <a:srgbClr val="FFFFFF"/>
                  </a:solidFill>
                </a14:hiddenFill>
              </a:ext>
            </a:extLst>
          </p:spPr>
        </p:pic>
        <p:grpSp>
          <p:nvGrpSpPr>
            <p:cNvPr id="71" name="Group 70"/>
            <p:cNvGrpSpPr/>
            <p:nvPr userDrawn="1"/>
          </p:nvGrpSpPr>
          <p:grpSpPr>
            <a:xfrm>
              <a:off x="15148" y="0"/>
              <a:ext cx="420624" cy="6858000"/>
              <a:chOff x="15148" y="0"/>
              <a:chExt cx="420624" cy="6858000"/>
            </a:xfrm>
          </p:grpSpPr>
          <p:grpSp>
            <p:nvGrpSpPr>
              <p:cNvPr id="72" name="Group 71"/>
              <p:cNvGrpSpPr/>
              <p:nvPr userDrawn="1"/>
            </p:nvGrpSpPr>
            <p:grpSpPr>
              <a:xfrm>
                <a:off x="15148" y="1066800"/>
                <a:ext cx="420624" cy="5334000"/>
                <a:chOff x="15148" y="1066800"/>
                <a:chExt cx="420624" cy="5334000"/>
              </a:xfrm>
            </p:grpSpPr>
            <p:cxnSp>
              <p:nvCxnSpPr>
                <p:cNvPr id="74" name="Straight Connector 73"/>
                <p:cNvCxnSpPr/>
                <p:nvPr userDrawn="1"/>
              </p:nvCxnSpPr>
              <p:spPr>
                <a:xfrm>
                  <a:off x="15148" y="4267200"/>
                  <a:ext cx="420624" cy="0"/>
                </a:xfrm>
                <a:prstGeom prst="line">
                  <a:avLst/>
                </a:prstGeom>
                <a:ln>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userDrawn="1"/>
              </p:nvCxnSpPr>
              <p:spPr>
                <a:xfrm>
                  <a:off x="15148" y="3200400"/>
                  <a:ext cx="420624" cy="0"/>
                </a:xfrm>
                <a:prstGeom prst="line">
                  <a:avLst/>
                </a:prstGeom>
                <a:ln>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userDrawn="1"/>
              </p:nvCxnSpPr>
              <p:spPr>
                <a:xfrm>
                  <a:off x="15148" y="2133600"/>
                  <a:ext cx="420624" cy="0"/>
                </a:xfrm>
                <a:prstGeom prst="line">
                  <a:avLst/>
                </a:prstGeom>
                <a:ln>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userDrawn="1"/>
              </p:nvCxnSpPr>
              <p:spPr>
                <a:xfrm>
                  <a:off x="15148" y="5334000"/>
                  <a:ext cx="420624" cy="0"/>
                </a:xfrm>
                <a:prstGeom prst="line">
                  <a:avLst/>
                </a:prstGeom>
                <a:ln>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userDrawn="1"/>
              </p:nvCxnSpPr>
              <p:spPr>
                <a:xfrm>
                  <a:off x="15148" y="1066800"/>
                  <a:ext cx="420624" cy="0"/>
                </a:xfrm>
                <a:prstGeom prst="line">
                  <a:avLst/>
                </a:prstGeom>
                <a:ln>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userDrawn="1"/>
              </p:nvCxnSpPr>
              <p:spPr>
                <a:xfrm>
                  <a:off x="15148" y="6400800"/>
                  <a:ext cx="420624" cy="0"/>
                </a:xfrm>
                <a:prstGeom prst="line">
                  <a:avLst/>
                </a:prstGeom>
                <a:ln>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grpSp>
          <p:cxnSp>
            <p:nvCxnSpPr>
              <p:cNvPr id="73" name="Straight Connector 72"/>
              <p:cNvCxnSpPr/>
              <p:nvPr userDrawn="1"/>
            </p:nvCxnSpPr>
            <p:spPr>
              <a:xfrm>
                <a:off x="431292" y="0"/>
                <a:ext cx="0" cy="6858000"/>
              </a:xfrm>
              <a:prstGeom prst="line">
                <a:avLst/>
              </a:prstGeom>
              <a:ln>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6400801"/>
            <a:ext cx="12192000" cy="457200"/>
          </a:xfrm>
          <a:prstGeom prst="rect">
            <a:avLst/>
          </a:prstGeom>
          <a:solidFill>
            <a:srgbClr val="D6F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Placeholder 1"/>
          <p:cNvSpPr>
            <a:spLocks noGrp="1"/>
          </p:cNvSpPr>
          <p:nvPr>
            <p:ph type="title"/>
          </p:nvPr>
        </p:nvSpPr>
        <p:spPr>
          <a:xfrm>
            <a:off x="1003852" y="274638"/>
            <a:ext cx="10578549" cy="792162"/>
          </a:xfrm>
          <a:prstGeom prst="rect">
            <a:avLst/>
          </a:prstGeom>
        </p:spPr>
        <p:txBody>
          <a:bodyPr vert="horz" lIns="0" tIns="0" rIns="0" bIns="0" rtlCol="0" anchor="ctr">
            <a:noAutofit/>
          </a:bodyPr>
          <a:lstStyle/>
          <a:p>
            <a:r>
              <a:rPr lang="en-US" dirty="0"/>
              <a:t>Slide Title</a:t>
            </a:r>
          </a:p>
        </p:txBody>
      </p:sp>
      <p:sp>
        <p:nvSpPr>
          <p:cNvPr id="3" name="Text Placeholder 2"/>
          <p:cNvSpPr>
            <a:spLocks noGrp="1"/>
          </p:cNvSpPr>
          <p:nvPr>
            <p:ph type="body" idx="1"/>
          </p:nvPr>
        </p:nvSpPr>
        <p:spPr>
          <a:xfrm>
            <a:off x="1003852" y="1219200"/>
            <a:ext cx="10578549" cy="4953000"/>
          </a:xfrm>
          <a:prstGeom prst="rect">
            <a:avLst/>
          </a:prstGeom>
        </p:spPr>
        <p:txBody>
          <a:bodyPr vert="horz" lIns="0" tIns="0" rIns="0" bIns="0" rtlCol="0">
            <a:normAutofit/>
          </a:bodyPr>
          <a:lstStyle/>
          <a:p>
            <a:pPr lvl="1"/>
            <a:r>
              <a:rPr lang="en-US" dirty="0"/>
              <a:t>First level</a:t>
            </a:r>
          </a:p>
          <a:p>
            <a:pPr lvl="2"/>
            <a:r>
              <a:rPr lang="en-US" dirty="0"/>
              <a:t>Second level</a:t>
            </a:r>
          </a:p>
          <a:p>
            <a:pPr lvl="3"/>
            <a:r>
              <a:rPr lang="en-US" dirty="0"/>
              <a:t>Third level</a:t>
            </a:r>
          </a:p>
          <a:p>
            <a:pPr lvl="4"/>
            <a:r>
              <a:rPr lang="en-US" dirty="0"/>
              <a:t>Fourth level</a:t>
            </a:r>
          </a:p>
          <a:p>
            <a:pPr lvl="5"/>
            <a:r>
              <a:rPr lang="en-US" dirty="0"/>
              <a:t>Fifth level</a:t>
            </a:r>
          </a:p>
        </p:txBody>
      </p:sp>
      <p:pic>
        <p:nvPicPr>
          <p:cNvPr id="1026" name="Picture 2" descr="G:\STALL\ST Comms\Templates &amp; Resources\Logos\Other Emblems\DOC Logo\DOC Color.png">
            <a:hlinkClick r:id="rId32"/>
          </p:cNvPr>
          <p:cNvPicPr>
            <a:picLocks noChangeAspect="1" noChangeArrowheads="1"/>
          </p:cNvPicPr>
          <p:nvPr userDrawn="1"/>
        </p:nvPicPr>
        <p:blipFill>
          <a:blip r:embed="rId33" cstate="print">
            <a:extLst>
              <a:ext uri="{28A0092B-C50C-407E-A947-70E740481C1C}">
                <a14:useLocalDpi xmlns:a14="http://schemas.microsoft.com/office/drawing/2010/main" val="0"/>
              </a:ext>
            </a:extLst>
          </a:blip>
          <a:srcRect/>
          <a:stretch>
            <a:fillRect/>
          </a:stretch>
        </p:blipFill>
        <p:spPr bwMode="auto">
          <a:xfrm>
            <a:off x="304801" y="6443457"/>
            <a:ext cx="495851" cy="371888"/>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a:hlinkClick r:id="rId34"/>
          </p:cNvPr>
          <p:cNvPicPr>
            <a:picLocks noChangeAspect="1" noChangeArrowheads="1"/>
          </p:cNvPicPr>
          <p:nvPr userDrawn="1"/>
        </p:nvPicPr>
        <p:blipFill>
          <a:blip r:embed="rId35" cstate="print">
            <a:extLst>
              <a:ext uri="{28A0092B-C50C-407E-A947-70E740481C1C}">
                <a14:useLocalDpi xmlns:a14="http://schemas.microsoft.com/office/drawing/2010/main" val="0"/>
              </a:ext>
            </a:extLst>
          </a:blip>
          <a:stretch>
            <a:fillRect/>
          </a:stretch>
        </p:blipFill>
        <p:spPr bwMode="auto">
          <a:xfrm>
            <a:off x="853104" y="6449252"/>
            <a:ext cx="480397" cy="360298"/>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TextBox 10"/>
          <p:cNvSpPr txBox="1"/>
          <p:nvPr userDrawn="1"/>
        </p:nvSpPr>
        <p:spPr>
          <a:xfrm>
            <a:off x="1930400" y="6551712"/>
            <a:ext cx="9652000" cy="115416"/>
          </a:xfrm>
          <a:prstGeom prst="rect">
            <a:avLst/>
          </a:prstGeom>
          <a:noFill/>
        </p:spPr>
        <p:txBody>
          <a:bodyPr wrap="square" lIns="0" tIns="0" rIns="0" bIns="0" rtlCol="0">
            <a:spAutoFit/>
          </a:bodyPr>
          <a:lstStyle/>
          <a:p>
            <a:pPr algn="r"/>
            <a:r>
              <a:rPr lang="en-US" sz="750" dirty="0">
                <a:solidFill>
                  <a:srgbClr val="0B4596"/>
                </a:solidFill>
                <a:latin typeface="Arial Narrow" panose="020B0606020202030204" pitchFamily="34" charset="0"/>
              </a:rPr>
              <a:t>Department of Commerce  //  National Oceanic and Atmospheric Administration  //</a:t>
            </a:r>
            <a:r>
              <a:rPr lang="en-US" sz="750" baseline="0" dirty="0">
                <a:solidFill>
                  <a:srgbClr val="0B4596"/>
                </a:solidFill>
                <a:latin typeface="Arial Narrow" panose="020B0606020202030204" pitchFamily="34" charset="0"/>
              </a:rPr>
              <a:t> </a:t>
            </a:r>
            <a:r>
              <a:rPr lang="en-US" sz="750" dirty="0">
                <a:solidFill>
                  <a:srgbClr val="0B4596"/>
                </a:solidFill>
                <a:latin typeface="Arial Narrow" panose="020B0606020202030204" pitchFamily="34" charset="0"/>
              </a:rPr>
              <a:t> </a:t>
            </a:r>
            <a:fld id="{2A3725BE-4565-4DDD-8541-60CD868A6DB8}" type="slidenum">
              <a:rPr lang="en-US" sz="750" smtClean="0">
                <a:solidFill>
                  <a:srgbClr val="0B4596"/>
                </a:solidFill>
                <a:latin typeface="Arial Narrow" panose="020B0606020202030204" pitchFamily="34" charset="0"/>
              </a:rPr>
              <a:t>‹#›</a:t>
            </a:fld>
            <a:endParaRPr lang="en-US" sz="750" dirty="0">
              <a:solidFill>
                <a:srgbClr val="0B4596"/>
              </a:solidFill>
              <a:latin typeface="Arial Narrow" panose="020B0606020202030204" pitchFamily="34" charset="0"/>
            </a:endParaRPr>
          </a:p>
        </p:txBody>
      </p:sp>
    </p:spTree>
    <p:extLst>
      <p:ext uri="{BB962C8B-B14F-4D97-AF65-F5344CB8AC3E}">
        <p14:creationId xmlns:p14="http://schemas.microsoft.com/office/powerpoint/2010/main" val="18369003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685800" rtl="0" eaLnBrk="1" latinLnBrk="0" hangingPunct="1">
        <a:spcBef>
          <a:spcPct val="0"/>
        </a:spcBef>
        <a:buNone/>
        <a:defRPr sz="2400" b="1" kern="1200">
          <a:solidFill>
            <a:srgbClr val="0099D8"/>
          </a:solidFill>
          <a:latin typeface="Arial" panose="020B0604020202020204" pitchFamily="34" charset="0"/>
          <a:ea typeface="+mj-ea"/>
          <a:cs typeface="Arial" panose="020B0604020202020204" pitchFamily="34" charset="0"/>
        </a:defRPr>
      </a:lvl1pPr>
    </p:titleStyle>
    <p:bodyStyle>
      <a:lvl1pPr marL="342900" indent="-342900" algn="l" defTabSz="685800" rtl="0" eaLnBrk="1" latinLnBrk="0" hangingPunct="1">
        <a:spcBef>
          <a:spcPct val="20000"/>
        </a:spcBef>
        <a:buFont typeface="Arial" panose="020B0604020202020204" pitchFamily="34" charset="0"/>
        <a:buChar char="•"/>
        <a:defRPr sz="2400" kern="1200" baseline="0">
          <a:solidFill>
            <a:schemeClr val="tx1"/>
          </a:solidFill>
          <a:latin typeface="Arial" panose="020B0604020202020204" pitchFamily="34" charset="0"/>
          <a:ea typeface="+mn-ea"/>
          <a:cs typeface="Arial" panose="020B0604020202020204" pitchFamily="34" charset="0"/>
        </a:defRPr>
      </a:lvl1pPr>
      <a:lvl2pPr marL="685800" indent="-342900" algn="l" defTabSz="685800" rtl="0" eaLnBrk="1" latinLnBrk="0" hangingPunct="1">
        <a:spcBef>
          <a:spcPct val="20000"/>
        </a:spcBef>
        <a:buFont typeface="Arial" panose="020B0604020202020204" pitchFamily="34" charset="0"/>
        <a:buChar char="•"/>
        <a:defRPr sz="2100" kern="1200">
          <a:solidFill>
            <a:schemeClr val="tx1">
              <a:lumMod val="75000"/>
            </a:schemeClr>
          </a:solidFill>
          <a:latin typeface="Arial" panose="020B0604020202020204" pitchFamily="34" charset="0"/>
          <a:ea typeface="+mn-ea"/>
          <a:cs typeface="Arial" panose="020B0604020202020204" pitchFamily="34" charset="0"/>
        </a:defRPr>
      </a:lvl2pPr>
      <a:lvl3pPr marL="942975" indent="-257175" algn="l" defTabSz="685800" rtl="0" eaLnBrk="1" latinLnBrk="0" hangingPunct="1">
        <a:spcBef>
          <a:spcPct val="20000"/>
        </a:spcBef>
        <a:buFont typeface="Arial" panose="020B0604020202020204" pitchFamily="34" charset="0"/>
        <a:buChar char="•"/>
        <a:defRPr sz="1800" kern="1200">
          <a:solidFill>
            <a:schemeClr val="tx1">
              <a:lumMod val="75000"/>
            </a:schemeClr>
          </a:solidFill>
          <a:latin typeface="Arial" panose="020B0604020202020204" pitchFamily="34" charset="0"/>
          <a:ea typeface="+mn-ea"/>
          <a:cs typeface="Arial" panose="020B0604020202020204" pitchFamily="34" charset="0"/>
        </a:defRPr>
      </a:lvl3pPr>
      <a:lvl4pPr marL="1285875" indent="-257175" algn="l" defTabSz="685800" rtl="0" eaLnBrk="1" latinLnBrk="0" hangingPunct="1">
        <a:spcBef>
          <a:spcPct val="20000"/>
        </a:spcBef>
        <a:buFont typeface="Arial" panose="020B0604020202020204" pitchFamily="34" charset="0"/>
        <a:buChar char="•"/>
        <a:defRPr sz="1500" kern="1200">
          <a:solidFill>
            <a:schemeClr val="tx1">
              <a:lumMod val="75000"/>
            </a:schemeClr>
          </a:solidFill>
          <a:latin typeface="Arial" panose="020B0604020202020204" pitchFamily="34" charset="0"/>
          <a:ea typeface="+mn-ea"/>
          <a:cs typeface="Arial" panose="020B0604020202020204" pitchFamily="34" charset="0"/>
        </a:defRPr>
      </a:lvl4pPr>
      <a:lvl5pPr marL="1628775" indent="-257175" algn="l" defTabSz="685800" rtl="0" eaLnBrk="1" latinLnBrk="0" hangingPunct="1">
        <a:spcBef>
          <a:spcPct val="20000"/>
        </a:spcBef>
        <a:buFont typeface="Arial" panose="020B0604020202020204" pitchFamily="34" charset="0"/>
        <a:buChar char="•"/>
        <a:defRPr sz="1350" kern="1200">
          <a:solidFill>
            <a:schemeClr val="tx1">
              <a:lumMod val="75000"/>
            </a:schemeClr>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200" kern="1200">
          <a:solidFill>
            <a:schemeClr val="tx1">
              <a:lumMod val="75000"/>
            </a:schemeClr>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EFA35AEE-9048-48C9-A667-C7422FEA6CBF}"/>
              </a:ext>
            </a:extLst>
          </p:cNvPr>
          <p:cNvPicPr>
            <a:picLocks noGrp="1" noChangeAspect="1"/>
          </p:cNvPicPr>
          <p:nvPr>
            <p:ph type="pic" sz="quarter" idx="15"/>
          </p:nvPr>
        </p:nvPicPr>
        <p:blipFill>
          <a:blip r:embed="rId2"/>
          <a:srcRect t="36456" b="36456"/>
          <a:stretch>
            <a:fillRect/>
          </a:stretch>
        </p:blipFill>
        <p:spPr/>
      </p:pic>
      <p:sp>
        <p:nvSpPr>
          <p:cNvPr id="5" name="Text Placeholder 4">
            <a:extLst>
              <a:ext uri="{FF2B5EF4-FFF2-40B4-BE49-F238E27FC236}">
                <a16:creationId xmlns:a16="http://schemas.microsoft.com/office/drawing/2014/main" id="{D7E40510-FBFD-2242-81A9-7EDC9DC3F3F0}"/>
              </a:ext>
            </a:extLst>
          </p:cNvPr>
          <p:cNvSpPr>
            <a:spLocks noGrp="1"/>
          </p:cNvSpPr>
          <p:nvPr>
            <p:ph type="body" sz="quarter" idx="20"/>
          </p:nvPr>
        </p:nvSpPr>
        <p:spPr/>
        <p:txBody>
          <a:bodyPr/>
          <a:lstStyle/>
          <a:p>
            <a:endParaRPr lang="en-US"/>
          </a:p>
        </p:txBody>
      </p:sp>
      <p:sp>
        <p:nvSpPr>
          <p:cNvPr id="6" name="Text Placeholder 5">
            <a:extLst>
              <a:ext uri="{FF2B5EF4-FFF2-40B4-BE49-F238E27FC236}">
                <a16:creationId xmlns:a16="http://schemas.microsoft.com/office/drawing/2014/main" id="{3360E4DE-6940-1547-ACF4-23FE3405E16B}"/>
              </a:ext>
            </a:extLst>
          </p:cNvPr>
          <p:cNvSpPr>
            <a:spLocks noGrp="1"/>
          </p:cNvSpPr>
          <p:nvPr>
            <p:ph type="body" sz="quarter" idx="21"/>
          </p:nvPr>
        </p:nvSpPr>
        <p:spPr/>
        <p:txBody>
          <a:bodyPr/>
          <a:lstStyle/>
          <a:p>
            <a:r>
              <a:rPr lang="en-US" dirty="0"/>
              <a:t>02/28/2020</a:t>
            </a:r>
          </a:p>
        </p:txBody>
      </p:sp>
      <p:sp>
        <p:nvSpPr>
          <p:cNvPr id="7" name="Text Placeholder 6">
            <a:extLst>
              <a:ext uri="{FF2B5EF4-FFF2-40B4-BE49-F238E27FC236}">
                <a16:creationId xmlns:a16="http://schemas.microsoft.com/office/drawing/2014/main" id="{8B6641FF-CD20-F446-A51D-105B03E1429D}"/>
              </a:ext>
            </a:extLst>
          </p:cNvPr>
          <p:cNvSpPr>
            <a:spLocks noGrp="1"/>
          </p:cNvSpPr>
          <p:nvPr>
            <p:ph type="body" sz="quarter" idx="22"/>
          </p:nvPr>
        </p:nvSpPr>
        <p:spPr>
          <a:xfrm>
            <a:off x="3352799" y="768748"/>
            <a:ext cx="8472755" cy="1358585"/>
          </a:xfrm>
        </p:spPr>
        <p:txBody>
          <a:bodyPr/>
          <a:lstStyle/>
          <a:p>
            <a:r>
              <a:rPr lang="en-US" dirty="0"/>
              <a:t>Summary of  the “NWP/Data Assimilation II: Geophysical Parameters” Panel</a:t>
            </a:r>
          </a:p>
        </p:txBody>
      </p:sp>
      <p:sp>
        <p:nvSpPr>
          <p:cNvPr id="8" name="Text Placeholder 7">
            <a:extLst>
              <a:ext uri="{FF2B5EF4-FFF2-40B4-BE49-F238E27FC236}">
                <a16:creationId xmlns:a16="http://schemas.microsoft.com/office/drawing/2014/main" id="{623C7612-09C8-9F44-AF12-37A1DEF296C6}"/>
              </a:ext>
            </a:extLst>
          </p:cNvPr>
          <p:cNvSpPr>
            <a:spLocks noGrp="1"/>
          </p:cNvSpPr>
          <p:nvPr>
            <p:ph type="body" sz="quarter" idx="23"/>
          </p:nvPr>
        </p:nvSpPr>
        <p:spPr/>
        <p:txBody>
          <a:bodyPr>
            <a:normAutofit fontScale="92500" lnSpcReduction="10000"/>
          </a:bodyPr>
          <a:lstStyle/>
          <a:p>
            <a:r>
              <a:rPr lang="en-US" dirty="0"/>
              <a:t>Moderator: </a:t>
            </a:r>
            <a:r>
              <a:rPr lang="en-US" dirty="0" err="1"/>
              <a:t>Nazmi</a:t>
            </a:r>
            <a:r>
              <a:rPr lang="en-US" dirty="0"/>
              <a:t> Chowdhury</a:t>
            </a:r>
          </a:p>
          <a:p>
            <a:r>
              <a:rPr lang="en-US" dirty="0"/>
              <a:t>Users: Amanda Back, Jim </a:t>
            </a:r>
            <a:r>
              <a:rPr lang="en-US" dirty="0" err="1"/>
              <a:t>Yoe</a:t>
            </a:r>
            <a:r>
              <a:rPr lang="en-US" dirty="0"/>
              <a:t>, Ed </a:t>
            </a:r>
            <a:r>
              <a:rPr lang="en-US" dirty="0" err="1"/>
              <a:t>Hyer</a:t>
            </a:r>
            <a:endParaRPr lang="en-US" dirty="0"/>
          </a:p>
          <a:p>
            <a:r>
              <a:rPr lang="en-US" dirty="0"/>
              <a:t>Developers: Kyle Hilburn, </a:t>
            </a:r>
            <a:r>
              <a:rPr lang="en-US" dirty="0" err="1"/>
              <a:t>Xuguang</a:t>
            </a:r>
            <a:r>
              <a:rPr lang="en-US" dirty="0"/>
              <a:t> Wang, </a:t>
            </a:r>
            <a:r>
              <a:rPr lang="en-US" dirty="0" err="1"/>
              <a:t>Haixia</a:t>
            </a:r>
            <a:r>
              <a:rPr lang="en-US" dirty="0"/>
              <a:t> Liu</a:t>
            </a:r>
          </a:p>
        </p:txBody>
      </p:sp>
      <p:sp>
        <p:nvSpPr>
          <p:cNvPr id="9" name="Text Placeholder 8">
            <a:extLst>
              <a:ext uri="{FF2B5EF4-FFF2-40B4-BE49-F238E27FC236}">
                <a16:creationId xmlns:a16="http://schemas.microsoft.com/office/drawing/2014/main" id="{828414E0-131E-A24F-9CD5-4038A6BE10D8}"/>
              </a:ext>
            </a:extLst>
          </p:cNvPr>
          <p:cNvSpPr>
            <a:spLocks noGrp="1"/>
          </p:cNvSpPr>
          <p:nvPr>
            <p:ph type="body" sz="quarter" idx="24"/>
          </p:nvPr>
        </p:nvSpPr>
        <p:spPr/>
        <p:txBody>
          <a:bodyPr/>
          <a:lstStyle/>
          <a:p>
            <a:endParaRPr lang="en-US" dirty="0"/>
          </a:p>
        </p:txBody>
      </p:sp>
    </p:spTree>
    <p:extLst>
      <p:ext uri="{BB962C8B-B14F-4D97-AF65-F5344CB8AC3E}">
        <p14:creationId xmlns:p14="http://schemas.microsoft.com/office/powerpoint/2010/main" val="4123962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A1041-3CF0-554E-AC5F-5284D3E6BC42}"/>
              </a:ext>
            </a:extLst>
          </p:cNvPr>
          <p:cNvSpPr>
            <a:spLocks noGrp="1"/>
          </p:cNvSpPr>
          <p:nvPr>
            <p:ph type="title"/>
          </p:nvPr>
        </p:nvSpPr>
        <p:spPr/>
        <p:txBody>
          <a:bodyPr/>
          <a:lstStyle/>
          <a:p>
            <a:r>
              <a:rPr lang="en-US" dirty="0"/>
              <a:t>Key Takeaways</a:t>
            </a:r>
          </a:p>
        </p:txBody>
      </p:sp>
      <p:sp>
        <p:nvSpPr>
          <p:cNvPr id="3" name="Content Placeholder 2">
            <a:extLst>
              <a:ext uri="{FF2B5EF4-FFF2-40B4-BE49-F238E27FC236}">
                <a16:creationId xmlns:a16="http://schemas.microsoft.com/office/drawing/2014/main" id="{EFEAF7C1-DDDB-E744-9D6F-1151F681329F}"/>
              </a:ext>
            </a:extLst>
          </p:cNvPr>
          <p:cNvSpPr>
            <a:spLocks noGrp="1"/>
          </p:cNvSpPr>
          <p:nvPr>
            <p:ph idx="1"/>
          </p:nvPr>
        </p:nvSpPr>
        <p:spPr/>
        <p:txBody>
          <a:bodyPr>
            <a:normAutofit/>
          </a:bodyPr>
          <a:lstStyle/>
          <a:p>
            <a:pPr fontAlgn="base"/>
            <a:r>
              <a:rPr lang="en-US" dirty="0"/>
              <a:t>Assimilating more (sat) </a:t>
            </a:r>
            <a:r>
              <a:rPr lang="en-US" dirty="0" err="1"/>
              <a:t>obs</a:t>
            </a:r>
            <a:r>
              <a:rPr lang="en-US" dirty="0"/>
              <a:t> is better for more accurate NWP</a:t>
            </a:r>
          </a:p>
          <a:p>
            <a:pPr lvl="2" fontAlgn="base"/>
            <a:r>
              <a:rPr lang="en-US" dirty="0"/>
              <a:t>More useful forecast products at Centers, WFOs, RFCs</a:t>
            </a:r>
          </a:p>
          <a:p>
            <a:pPr lvl="2" fontAlgn="base"/>
            <a:r>
              <a:rPr lang="en-US" dirty="0"/>
              <a:t>Improved Decision Support to government agencies, individual citizens, and everyone in between</a:t>
            </a:r>
          </a:p>
          <a:p>
            <a:pPr fontAlgn="base"/>
            <a:r>
              <a:rPr lang="en-US" dirty="0"/>
              <a:t>Users look for NRT products while choosing satellite data products for DA.</a:t>
            </a:r>
          </a:p>
          <a:p>
            <a:pPr fontAlgn="base"/>
            <a:r>
              <a:rPr lang="en-US" dirty="0"/>
              <a:t>Information into the model is a function of ability to resolve uncertainty– data assimilation must always “assume the worst” about the observations!</a:t>
            </a:r>
          </a:p>
          <a:p>
            <a:pPr fontAlgn="base"/>
            <a:r>
              <a:rPr lang="en-US" dirty="0"/>
              <a:t>Resolution and uncertainty trade off for many types of retrieval– who will manage that tradeoff (developer or user)?</a:t>
            </a:r>
          </a:p>
          <a:p>
            <a:pPr fontAlgn="base"/>
            <a:r>
              <a:rPr lang="en-US" dirty="0"/>
              <a:t>For Aerosol Modeling Daily mean matters most.</a:t>
            </a:r>
          </a:p>
          <a:p>
            <a:pPr fontAlgn="base"/>
            <a:r>
              <a:rPr lang="en-US" dirty="0"/>
              <a:t>High resolution ABI observations can be complementary to radar observations and if assimilated can add lead time to NWP of rapidly developing storms. </a:t>
            </a:r>
          </a:p>
          <a:p>
            <a:pPr fontAlgn="base"/>
            <a:r>
              <a:rPr lang="en-US" dirty="0"/>
              <a:t>Ozone observations from satellite instruments are important to constraint the ozone field in global model</a:t>
            </a:r>
          </a:p>
          <a:p>
            <a:pPr fontAlgn="base"/>
            <a:endParaRPr lang="en-US" dirty="0"/>
          </a:p>
          <a:p>
            <a:pPr fontAlgn="base"/>
            <a:endParaRPr lang="en-US" dirty="0"/>
          </a:p>
          <a:p>
            <a:pPr fontAlgn="base"/>
            <a:endParaRPr lang="en-US" dirty="0"/>
          </a:p>
        </p:txBody>
      </p:sp>
    </p:spTree>
    <p:extLst>
      <p:ext uri="{BB962C8B-B14F-4D97-AF65-F5344CB8AC3E}">
        <p14:creationId xmlns:p14="http://schemas.microsoft.com/office/powerpoint/2010/main" val="2059912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C972F7A-30CB-D440-AC76-E21DF9C516BA}"/>
              </a:ext>
            </a:extLst>
          </p:cNvPr>
          <p:cNvSpPr>
            <a:spLocks noGrp="1"/>
          </p:cNvSpPr>
          <p:nvPr>
            <p:ph type="title"/>
          </p:nvPr>
        </p:nvSpPr>
        <p:spPr/>
        <p:txBody>
          <a:bodyPr/>
          <a:lstStyle/>
          <a:p>
            <a:r>
              <a:rPr lang="en-US" dirty="0"/>
              <a:t>Key Challenges for Users</a:t>
            </a:r>
          </a:p>
        </p:txBody>
      </p:sp>
      <p:sp>
        <p:nvSpPr>
          <p:cNvPr id="7" name="Content Placeholder 6">
            <a:extLst>
              <a:ext uri="{FF2B5EF4-FFF2-40B4-BE49-F238E27FC236}">
                <a16:creationId xmlns:a16="http://schemas.microsoft.com/office/drawing/2014/main" id="{C805EDBC-A322-1F4F-B1C8-FC8DCD712EF7}"/>
              </a:ext>
            </a:extLst>
          </p:cNvPr>
          <p:cNvSpPr>
            <a:spLocks noGrp="1"/>
          </p:cNvSpPr>
          <p:nvPr>
            <p:ph idx="1"/>
          </p:nvPr>
        </p:nvSpPr>
        <p:spPr>
          <a:xfrm>
            <a:off x="1003851" y="952500"/>
            <a:ext cx="10578549" cy="4953000"/>
          </a:xfrm>
        </p:spPr>
        <p:txBody>
          <a:bodyPr>
            <a:normAutofit/>
          </a:bodyPr>
          <a:lstStyle/>
          <a:p>
            <a:r>
              <a:rPr lang="en-US" b="1" dirty="0"/>
              <a:t>Quality/bias correction:</a:t>
            </a:r>
          </a:p>
          <a:p>
            <a:pPr lvl="1"/>
            <a:r>
              <a:rPr lang="en-US" dirty="0"/>
              <a:t>Expensive to develop their own bias correction, Reliability of QC</a:t>
            </a:r>
          </a:p>
          <a:p>
            <a:r>
              <a:rPr lang="en-US" b="1" dirty="0"/>
              <a:t>Resources</a:t>
            </a:r>
            <a:r>
              <a:rPr lang="en-US" dirty="0"/>
              <a:t> (computer time and people) needed to test products.</a:t>
            </a:r>
          </a:p>
          <a:p>
            <a:pPr lvl="1"/>
            <a:r>
              <a:rPr lang="en-US" dirty="0"/>
              <a:t>DA Development and Testing requires even more HPC</a:t>
            </a:r>
          </a:p>
          <a:p>
            <a:r>
              <a:rPr lang="en-US" b="1" dirty="0"/>
              <a:t>Vertical Info for Satellite Products:</a:t>
            </a:r>
          </a:p>
          <a:p>
            <a:pPr lvl="1"/>
            <a:r>
              <a:rPr lang="en-US" dirty="0"/>
              <a:t>Many satellite products are 2D, Model fields are 3D</a:t>
            </a:r>
          </a:p>
          <a:p>
            <a:r>
              <a:rPr lang="en-US" b="1" dirty="0"/>
              <a:t>Centralized location </a:t>
            </a:r>
            <a:r>
              <a:rPr lang="en-US" dirty="0"/>
              <a:t>to share new products; not “ad hoc”</a:t>
            </a:r>
          </a:p>
          <a:p>
            <a:r>
              <a:rPr lang="en-US" b="1" dirty="0"/>
              <a:t>Land/Sea Surface</a:t>
            </a:r>
          </a:p>
          <a:p>
            <a:pPr lvl="1"/>
            <a:r>
              <a:rPr lang="en-US" dirty="0"/>
              <a:t>Need high-res, real-time</a:t>
            </a:r>
          </a:p>
          <a:p>
            <a:r>
              <a:rPr lang="en-US" b="1" dirty="0"/>
              <a:t>Tools</a:t>
            </a:r>
            <a:r>
              <a:rPr lang="en-US" dirty="0"/>
              <a:t> needed specially for </a:t>
            </a:r>
            <a:r>
              <a:rPr lang="en-US" b="1" dirty="0"/>
              <a:t>Global Model </a:t>
            </a:r>
            <a:r>
              <a:rPr lang="en-US" dirty="0"/>
              <a:t>assessment.</a:t>
            </a:r>
          </a:p>
          <a:p>
            <a:r>
              <a:rPr lang="en-US" dirty="0"/>
              <a:t>O2R is NOT sufficient for achieving R2O</a:t>
            </a:r>
          </a:p>
          <a:p>
            <a:pPr lvl="1"/>
            <a:r>
              <a:rPr lang="en-US" dirty="0" err="1"/>
              <a:t>Obs</a:t>
            </a:r>
            <a:r>
              <a:rPr lang="en-US" dirty="0"/>
              <a:t>, DA, &amp; Model compete for implementation </a:t>
            </a:r>
          </a:p>
          <a:p>
            <a:pPr lvl="1"/>
            <a:r>
              <a:rPr lang="en-US" dirty="0"/>
              <a:t>Acceleration on the research side but no complementary acceleration on operational implementation.</a:t>
            </a:r>
          </a:p>
          <a:p>
            <a:endParaRPr lang="en-US" dirty="0"/>
          </a:p>
          <a:p>
            <a:endParaRPr lang="en-US" dirty="0"/>
          </a:p>
          <a:p>
            <a:endParaRPr lang="en-US" dirty="0"/>
          </a:p>
          <a:p>
            <a:pPr lvl="1"/>
            <a:endParaRPr lang="en-US" b="1" dirty="0"/>
          </a:p>
          <a:p>
            <a:pPr lvl="1"/>
            <a:endParaRPr lang="en-US" dirty="0"/>
          </a:p>
          <a:p>
            <a:endParaRPr lang="en-US" dirty="0"/>
          </a:p>
        </p:txBody>
      </p:sp>
    </p:spTree>
    <p:extLst>
      <p:ext uri="{BB962C8B-B14F-4D97-AF65-F5344CB8AC3E}">
        <p14:creationId xmlns:p14="http://schemas.microsoft.com/office/powerpoint/2010/main" val="2393069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C972F7A-30CB-D440-AC76-E21DF9C516BA}"/>
              </a:ext>
            </a:extLst>
          </p:cNvPr>
          <p:cNvSpPr>
            <a:spLocks noGrp="1"/>
          </p:cNvSpPr>
          <p:nvPr>
            <p:ph type="title"/>
          </p:nvPr>
        </p:nvSpPr>
        <p:spPr/>
        <p:txBody>
          <a:bodyPr/>
          <a:lstStyle/>
          <a:p>
            <a:r>
              <a:rPr lang="en-US" dirty="0"/>
              <a:t>Key Challenges for Developers</a:t>
            </a:r>
          </a:p>
        </p:txBody>
      </p:sp>
      <p:sp>
        <p:nvSpPr>
          <p:cNvPr id="7" name="Content Placeholder 6">
            <a:extLst>
              <a:ext uri="{FF2B5EF4-FFF2-40B4-BE49-F238E27FC236}">
                <a16:creationId xmlns:a16="http://schemas.microsoft.com/office/drawing/2014/main" id="{C805EDBC-A322-1F4F-B1C8-FC8DCD712EF7}"/>
              </a:ext>
            </a:extLst>
          </p:cNvPr>
          <p:cNvSpPr>
            <a:spLocks noGrp="1"/>
          </p:cNvSpPr>
          <p:nvPr>
            <p:ph idx="1"/>
          </p:nvPr>
        </p:nvSpPr>
        <p:spPr/>
        <p:txBody>
          <a:bodyPr/>
          <a:lstStyle/>
          <a:p>
            <a:pPr fontAlgn="base"/>
            <a:r>
              <a:rPr lang="en-US" dirty="0"/>
              <a:t>Data assimilation Algorithms: becoming more complex and application dependent</a:t>
            </a:r>
          </a:p>
          <a:p>
            <a:pPr fontAlgn="base"/>
            <a:r>
              <a:rPr lang="en-US" dirty="0"/>
              <a:t>Utilizing </a:t>
            </a:r>
            <a:r>
              <a:rPr lang="en-US" b="1" dirty="0"/>
              <a:t>observations</a:t>
            </a:r>
            <a:r>
              <a:rPr lang="en-US" dirty="0"/>
              <a:t> presents challenges as data is getting bigger and bigger-Big Data.</a:t>
            </a:r>
          </a:p>
          <a:p>
            <a:pPr fontAlgn="base"/>
            <a:r>
              <a:rPr lang="en-US" dirty="0"/>
              <a:t>Bias (model and obs.) correction</a:t>
            </a:r>
          </a:p>
          <a:p>
            <a:pPr fontAlgn="base"/>
            <a:r>
              <a:rPr lang="en-US" sz="2000" dirty="0"/>
              <a:t>QC during DA</a:t>
            </a:r>
          </a:p>
          <a:p>
            <a:pPr fontAlgn="base"/>
            <a:r>
              <a:rPr lang="es-ES" dirty="0" err="1"/>
              <a:t>Observation</a:t>
            </a:r>
            <a:r>
              <a:rPr lang="es-ES" dirty="0"/>
              <a:t> error </a:t>
            </a:r>
            <a:r>
              <a:rPr lang="es-ES" dirty="0" err="1"/>
              <a:t>estimation</a:t>
            </a:r>
            <a:r>
              <a:rPr lang="es-ES" dirty="0"/>
              <a:t> (</a:t>
            </a:r>
            <a:r>
              <a:rPr lang="es-ES" dirty="0" err="1"/>
              <a:t>operator</a:t>
            </a:r>
            <a:r>
              <a:rPr lang="es-ES" dirty="0"/>
              <a:t> error, </a:t>
            </a:r>
            <a:r>
              <a:rPr lang="es-ES" dirty="0" err="1"/>
              <a:t>representativeness</a:t>
            </a:r>
            <a:r>
              <a:rPr lang="es-ES" dirty="0"/>
              <a:t> error, etc.)</a:t>
            </a:r>
          </a:p>
          <a:p>
            <a:pPr fontAlgn="base"/>
            <a:r>
              <a:rPr lang="en-US" dirty="0"/>
              <a:t>Effective assimilation of multiple channels.</a:t>
            </a:r>
          </a:p>
          <a:p>
            <a:pPr fontAlgn="base"/>
            <a:r>
              <a:rPr lang="en-US" dirty="0"/>
              <a:t>Lack of independent ozone sounding data for validation.</a:t>
            </a:r>
          </a:p>
          <a:p>
            <a:pPr marL="0" indent="0" fontAlgn="base">
              <a:buNone/>
            </a:pPr>
            <a:endParaRPr lang="en-US" dirty="0"/>
          </a:p>
          <a:p>
            <a:pPr fontAlgn="base"/>
            <a:endParaRPr lang="en-US" dirty="0"/>
          </a:p>
          <a:p>
            <a:pPr fontAlgn="base"/>
            <a:endParaRPr lang="en-US" dirty="0"/>
          </a:p>
        </p:txBody>
      </p:sp>
    </p:spTree>
    <p:extLst>
      <p:ext uri="{BB962C8B-B14F-4D97-AF65-F5344CB8AC3E}">
        <p14:creationId xmlns:p14="http://schemas.microsoft.com/office/powerpoint/2010/main" val="3997221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C972F7A-30CB-D440-AC76-E21DF9C516BA}"/>
              </a:ext>
            </a:extLst>
          </p:cNvPr>
          <p:cNvSpPr>
            <a:spLocks noGrp="1"/>
          </p:cNvSpPr>
          <p:nvPr>
            <p:ph type="title"/>
          </p:nvPr>
        </p:nvSpPr>
        <p:spPr/>
        <p:txBody>
          <a:bodyPr/>
          <a:lstStyle/>
          <a:p>
            <a:r>
              <a:rPr lang="en-US" dirty="0"/>
              <a:t>Ideas to Improve User Experience</a:t>
            </a:r>
          </a:p>
        </p:txBody>
      </p:sp>
      <p:sp>
        <p:nvSpPr>
          <p:cNvPr id="7" name="Content Placeholder 6">
            <a:extLst>
              <a:ext uri="{FF2B5EF4-FFF2-40B4-BE49-F238E27FC236}">
                <a16:creationId xmlns:a16="http://schemas.microsoft.com/office/drawing/2014/main" id="{C805EDBC-A322-1F4F-B1C8-FC8DCD712EF7}"/>
              </a:ext>
            </a:extLst>
          </p:cNvPr>
          <p:cNvSpPr>
            <a:spLocks noGrp="1"/>
          </p:cNvSpPr>
          <p:nvPr>
            <p:ph idx="1"/>
          </p:nvPr>
        </p:nvSpPr>
        <p:spPr/>
        <p:txBody>
          <a:bodyPr/>
          <a:lstStyle/>
          <a:p>
            <a:pPr fontAlgn="base"/>
            <a:r>
              <a:rPr lang="en-US" dirty="0"/>
              <a:t>Improve bias correction and QC at the developer level.</a:t>
            </a:r>
          </a:p>
          <a:p>
            <a:pPr fontAlgn="base"/>
            <a:r>
              <a:rPr lang="en-US" dirty="0"/>
              <a:t>Increased resources for High Performance Computing.</a:t>
            </a:r>
          </a:p>
          <a:p>
            <a:pPr fontAlgn="base"/>
            <a:r>
              <a:rPr lang="en-US" dirty="0"/>
              <a:t>Consider cloud computing for Big Data.</a:t>
            </a:r>
          </a:p>
          <a:p>
            <a:pPr fontAlgn="base"/>
            <a:r>
              <a:rPr lang="en-US" dirty="0"/>
              <a:t>Use of Direct Broadcast data in cases of need for NRT data.</a:t>
            </a:r>
          </a:p>
          <a:p>
            <a:pPr fontAlgn="base"/>
            <a:r>
              <a:rPr lang="en-US" dirty="0"/>
              <a:t>Better planning for operational implementation for successful R2O.</a:t>
            </a:r>
          </a:p>
          <a:p>
            <a:pPr fontAlgn="base"/>
            <a:endParaRPr lang="en-US" dirty="0"/>
          </a:p>
          <a:p>
            <a:pPr fontAlgn="base"/>
            <a:endParaRPr lang="en-US" dirty="0"/>
          </a:p>
        </p:txBody>
      </p:sp>
    </p:spTree>
    <p:extLst>
      <p:ext uri="{BB962C8B-B14F-4D97-AF65-F5344CB8AC3E}">
        <p14:creationId xmlns:p14="http://schemas.microsoft.com/office/powerpoint/2010/main" val="3780145882"/>
      </p:ext>
    </p:extLst>
  </p:cSld>
  <p:clrMapOvr>
    <a:masterClrMapping/>
  </p:clrMapOvr>
</p:sld>
</file>

<file path=ppt/theme/theme1.xml><?xml version="1.0" encoding="utf-8"?>
<a:theme xmlns:a="http://schemas.openxmlformats.org/drawingml/2006/main" name="3. Content Slide - no icon">
  <a:themeElements>
    <a:clrScheme name="PTT 1">
      <a:dk1>
        <a:srgbClr val="0A4595"/>
      </a:dk1>
      <a:lt1>
        <a:sysClr val="window" lastClr="FFFFFF"/>
      </a:lt1>
      <a:dk2>
        <a:srgbClr val="323B42"/>
      </a:dk2>
      <a:lt2>
        <a:srgbClr val="D6F5FF"/>
      </a:lt2>
      <a:accent1>
        <a:srgbClr val="0099D8"/>
      </a:accent1>
      <a:accent2>
        <a:srgbClr val="0A4595"/>
      </a:accent2>
      <a:accent3>
        <a:srgbClr val="34C8C9"/>
      </a:accent3>
      <a:accent4>
        <a:srgbClr val="CC9C4A"/>
      </a:accent4>
      <a:accent5>
        <a:srgbClr val="A52B15"/>
      </a:accent5>
      <a:accent6>
        <a:srgbClr val="A74FA9"/>
      </a:accent6>
      <a:hlink>
        <a:srgbClr val="0A52F6"/>
      </a:hlink>
      <a:folHlink>
        <a:srgbClr val="007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2963</TotalTime>
  <Words>928</Words>
  <Application>Microsoft Office PowerPoint</Application>
  <PresentationFormat>Widescreen</PresentationFormat>
  <Paragraphs>101</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Narrow</vt:lpstr>
      <vt:lpstr>Calibri</vt:lpstr>
      <vt:lpstr>3. Content Slide - no icon</vt:lpstr>
      <vt:lpstr>PowerPoint Presentation</vt:lpstr>
      <vt:lpstr>Key Takeaways</vt:lpstr>
      <vt:lpstr>Key Challenges for Users</vt:lpstr>
      <vt:lpstr>Key Challenges for Developers</vt:lpstr>
      <vt:lpstr>Ideas to Improve User Experience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 Goldberg</dc:creator>
  <cp:lastModifiedBy>Nazmi, Chowdhury L. (GSFC-470.0)[NOAA-JPSS]</cp:lastModifiedBy>
  <cp:revision>29</cp:revision>
  <cp:lastPrinted>2020-02-24T02:34:26Z</cp:lastPrinted>
  <dcterms:created xsi:type="dcterms:W3CDTF">2020-02-24T02:16:37Z</dcterms:created>
  <dcterms:modified xsi:type="dcterms:W3CDTF">2020-02-28T03:03:22Z</dcterms:modified>
</cp:coreProperties>
</file>