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4" r:id="rId7"/>
    <p:sldId id="275" r:id="rId8"/>
    <p:sldId id="267" r:id="rId9"/>
    <p:sldId id="262" r:id="rId10"/>
    <p:sldId id="276" r:id="rId11"/>
    <p:sldId id="277" r:id="rId12"/>
    <p:sldId id="281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0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_temp\data\crop\AUS_VHI_for_wheatArea_G16\AUS_VHI_for_wheatArea_G16_2016_to_2016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_temp\data\crop\AUS_VHI_for_wheatArea_G16\AUS_VHI_for_wheatArea_G16_1981_to_2015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447197776748501"/>
          <c:y val="0.19491914317161979"/>
          <c:w val="0.72797681539807624"/>
          <c:h val="0.68910104986876664"/>
        </c:manualLayout>
      </c:layout>
      <c:scatterChart>
        <c:scatterStyle val="smoothMarker"/>
        <c:ser>
          <c:idx val="0"/>
          <c:order val="0"/>
          <c:tx>
            <c:strRef>
              <c:f>AUS_VHI_for_wheatArea_G16_2016_!$C$1</c:f>
              <c:strCache>
                <c:ptCount val="1"/>
                <c:pt idx="0">
                  <c:v>WA</c:v>
                </c:pt>
              </c:strCache>
            </c:strRef>
          </c:tx>
          <c:marker>
            <c:symbol val="none"/>
          </c:marker>
          <c:xVal>
            <c:numRef>
              <c:f>AUS_VHI_for_wheatArea_G16_2016_!$B$2:$B$29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AUS_VHI_for_wheatArea_G16_2016_!$C$2:$C$29</c:f>
              <c:numCache>
                <c:formatCode>General</c:formatCode>
                <c:ptCount val="28"/>
                <c:pt idx="0">
                  <c:v>45.04</c:v>
                </c:pt>
                <c:pt idx="1">
                  <c:v>49.8</c:v>
                </c:pt>
                <c:pt idx="2">
                  <c:v>51.01</c:v>
                </c:pt>
                <c:pt idx="3">
                  <c:v>50.55</c:v>
                </c:pt>
                <c:pt idx="4">
                  <c:v>47.99</c:v>
                </c:pt>
                <c:pt idx="5">
                  <c:v>45.1</c:v>
                </c:pt>
                <c:pt idx="6">
                  <c:v>43.290000000000013</c:v>
                </c:pt>
                <c:pt idx="7">
                  <c:v>40.6</c:v>
                </c:pt>
                <c:pt idx="8">
                  <c:v>38.480000000000004</c:v>
                </c:pt>
                <c:pt idx="9">
                  <c:v>38.47</c:v>
                </c:pt>
                <c:pt idx="10">
                  <c:v>39.550000000000004</c:v>
                </c:pt>
                <c:pt idx="11">
                  <c:v>43.160000000000011</c:v>
                </c:pt>
                <c:pt idx="12">
                  <c:v>47.94</c:v>
                </c:pt>
                <c:pt idx="13">
                  <c:v>53.82</c:v>
                </c:pt>
                <c:pt idx="14">
                  <c:v>61.71</c:v>
                </c:pt>
                <c:pt idx="15">
                  <c:v>68.169999999999987</c:v>
                </c:pt>
                <c:pt idx="16">
                  <c:v>71.45</c:v>
                </c:pt>
                <c:pt idx="17">
                  <c:v>73.09</c:v>
                </c:pt>
                <c:pt idx="18">
                  <c:v>73.92</c:v>
                </c:pt>
                <c:pt idx="19">
                  <c:v>74.36999999999999</c:v>
                </c:pt>
                <c:pt idx="20">
                  <c:v>75.86</c:v>
                </c:pt>
                <c:pt idx="21">
                  <c:v>78.55</c:v>
                </c:pt>
                <c:pt idx="22">
                  <c:v>80.16</c:v>
                </c:pt>
                <c:pt idx="23">
                  <c:v>81.739999999999995</c:v>
                </c:pt>
                <c:pt idx="24">
                  <c:v>81.760000000000005</c:v>
                </c:pt>
                <c:pt idx="25">
                  <c:v>83.08</c:v>
                </c:pt>
                <c:pt idx="26">
                  <c:v>84.3</c:v>
                </c:pt>
                <c:pt idx="27">
                  <c:v>85.36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AUS_VHI_for_wheatArea_G16_2016_!$D$1</c:f>
              <c:strCache>
                <c:ptCount val="1"/>
                <c:pt idx="0">
                  <c:v>SA</c:v>
                </c:pt>
              </c:strCache>
            </c:strRef>
          </c:tx>
          <c:marker>
            <c:symbol val="none"/>
          </c:marker>
          <c:xVal>
            <c:numRef>
              <c:f>AUS_VHI_for_wheatArea_G16_2016_!$B$2:$B$29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AUS_VHI_for_wheatArea_G16_2016_!$D$2:$D$29</c:f>
              <c:numCache>
                <c:formatCode>General</c:formatCode>
                <c:ptCount val="28"/>
                <c:pt idx="0">
                  <c:v>32.51</c:v>
                </c:pt>
                <c:pt idx="1">
                  <c:v>35.36</c:v>
                </c:pt>
                <c:pt idx="2">
                  <c:v>39.620000000000012</c:v>
                </c:pt>
                <c:pt idx="3">
                  <c:v>40.68</c:v>
                </c:pt>
                <c:pt idx="4">
                  <c:v>42.25</c:v>
                </c:pt>
                <c:pt idx="5">
                  <c:v>44.230000000000011</c:v>
                </c:pt>
                <c:pt idx="6">
                  <c:v>44.43</c:v>
                </c:pt>
                <c:pt idx="7">
                  <c:v>44.27</c:v>
                </c:pt>
                <c:pt idx="8">
                  <c:v>43.93</c:v>
                </c:pt>
                <c:pt idx="9">
                  <c:v>43.44</c:v>
                </c:pt>
                <c:pt idx="10">
                  <c:v>43.25</c:v>
                </c:pt>
                <c:pt idx="11">
                  <c:v>42.7</c:v>
                </c:pt>
                <c:pt idx="12">
                  <c:v>40.950000000000003</c:v>
                </c:pt>
                <c:pt idx="13">
                  <c:v>38.32</c:v>
                </c:pt>
                <c:pt idx="14">
                  <c:v>35.99</c:v>
                </c:pt>
                <c:pt idx="15">
                  <c:v>34.74</c:v>
                </c:pt>
                <c:pt idx="16">
                  <c:v>34.520000000000003</c:v>
                </c:pt>
                <c:pt idx="17">
                  <c:v>33.690000000000012</c:v>
                </c:pt>
                <c:pt idx="18">
                  <c:v>33.85</c:v>
                </c:pt>
                <c:pt idx="19">
                  <c:v>35.01</c:v>
                </c:pt>
                <c:pt idx="20">
                  <c:v>37.04</c:v>
                </c:pt>
                <c:pt idx="21">
                  <c:v>41.88</c:v>
                </c:pt>
                <c:pt idx="22">
                  <c:v>47.78</c:v>
                </c:pt>
                <c:pt idx="23">
                  <c:v>54.78</c:v>
                </c:pt>
                <c:pt idx="24">
                  <c:v>60.28</c:v>
                </c:pt>
                <c:pt idx="25">
                  <c:v>62.88</c:v>
                </c:pt>
                <c:pt idx="26">
                  <c:v>63.28</c:v>
                </c:pt>
                <c:pt idx="27">
                  <c:v>63.37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AUS_VHI_for_wheatArea_G16_2016_!$E$1</c:f>
              <c:strCache>
                <c:ptCount val="1"/>
                <c:pt idx="0">
                  <c:v>VIC</c:v>
                </c:pt>
              </c:strCache>
            </c:strRef>
          </c:tx>
          <c:marker>
            <c:symbol val="none"/>
          </c:marker>
          <c:xVal>
            <c:numRef>
              <c:f>AUS_VHI_for_wheatArea_G16_2016_!$B$2:$B$29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AUS_VHI_for_wheatArea_G16_2016_!$E$2:$E$29</c:f>
              <c:numCache>
                <c:formatCode>General</c:formatCode>
                <c:ptCount val="28"/>
                <c:pt idx="0">
                  <c:v>21.130000000000006</c:v>
                </c:pt>
                <c:pt idx="1">
                  <c:v>23</c:v>
                </c:pt>
                <c:pt idx="2">
                  <c:v>24.24</c:v>
                </c:pt>
                <c:pt idx="3">
                  <c:v>24.919999999999995</c:v>
                </c:pt>
                <c:pt idx="4">
                  <c:v>25.51</c:v>
                </c:pt>
                <c:pt idx="5">
                  <c:v>25.66</c:v>
                </c:pt>
                <c:pt idx="6">
                  <c:v>26.21</c:v>
                </c:pt>
                <c:pt idx="7">
                  <c:v>26.32</c:v>
                </c:pt>
                <c:pt idx="8">
                  <c:v>26.53</c:v>
                </c:pt>
                <c:pt idx="9">
                  <c:v>26.69</c:v>
                </c:pt>
                <c:pt idx="10">
                  <c:v>26.27</c:v>
                </c:pt>
                <c:pt idx="11">
                  <c:v>24.72</c:v>
                </c:pt>
                <c:pt idx="12">
                  <c:v>23.959999999999994</c:v>
                </c:pt>
                <c:pt idx="13">
                  <c:v>23.29</c:v>
                </c:pt>
                <c:pt idx="14">
                  <c:v>22.74</c:v>
                </c:pt>
                <c:pt idx="15">
                  <c:v>23.39</c:v>
                </c:pt>
                <c:pt idx="16">
                  <c:v>25.66</c:v>
                </c:pt>
                <c:pt idx="17">
                  <c:v>27.68</c:v>
                </c:pt>
                <c:pt idx="18">
                  <c:v>31.68</c:v>
                </c:pt>
                <c:pt idx="19">
                  <c:v>36.28</c:v>
                </c:pt>
                <c:pt idx="20">
                  <c:v>39.04</c:v>
                </c:pt>
                <c:pt idx="21">
                  <c:v>43.04</c:v>
                </c:pt>
                <c:pt idx="22">
                  <c:v>48.34</c:v>
                </c:pt>
                <c:pt idx="23">
                  <c:v>53.81</c:v>
                </c:pt>
                <c:pt idx="24">
                  <c:v>56.87</c:v>
                </c:pt>
                <c:pt idx="25">
                  <c:v>58.64</c:v>
                </c:pt>
                <c:pt idx="26">
                  <c:v>59.9</c:v>
                </c:pt>
                <c:pt idx="27">
                  <c:v>63.17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AUS_VHI_for_wheatArea_G16_2016_!$F$1</c:f>
              <c:strCache>
                <c:ptCount val="1"/>
                <c:pt idx="0">
                  <c:v>NSW</c:v>
                </c:pt>
              </c:strCache>
            </c:strRef>
          </c:tx>
          <c:marker>
            <c:symbol val="none"/>
          </c:marker>
          <c:xVal>
            <c:numRef>
              <c:f>AUS_VHI_for_wheatArea_G16_2016_!$B$2:$B$29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AUS_VHI_for_wheatArea_G16_2016_!$F$2:$F$29</c:f>
              <c:numCache>
                <c:formatCode>General</c:formatCode>
                <c:ptCount val="28"/>
                <c:pt idx="0">
                  <c:v>40.160000000000011</c:v>
                </c:pt>
                <c:pt idx="1">
                  <c:v>39.800000000000004</c:v>
                </c:pt>
                <c:pt idx="2">
                  <c:v>39.35</c:v>
                </c:pt>
                <c:pt idx="3">
                  <c:v>38.660000000000011</c:v>
                </c:pt>
                <c:pt idx="4">
                  <c:v>37.700000000000003</c:v>
                </c:pt>
                <c:pt idx="5">
                  <c:v>35.43</c:v>
                </c:pt>
                <c:pt idx="6">
                  <c:v>32.36</c:v>
                </c:pt>
                <c:pt idx="7">
                  <c:v>28.810000000000006</c:v>
                </c:pt>
                <c:pt idx="8">
                  <c:v>25.330000000000005</c:v>
                </c:pt>
                <c:pt idx="9">
                  <c:v>23.47</c:v>
                </c:pt>
                <c:pt idx="10">
                  <c:v>22.979999999999993</c:v>
                </c:pt>
                <c:pt idx="11">
                  <c:v>21.82</c:v>
                </c:pt>
                <c:pt idx="12">
                  <c:v>19.18</c:v>
                </c:pt>
                <c:pt idx="13">
                  <c:v>16.84</c:v>
                </c:pt>
                <c:pt idx="14">
                  <c:v>17.559999999999999</c:v>
                </c:pt>
                <c:pt idx="15">
                  <c:v>18.34</c:v>
                </c:pt>
                <c:pt idx="16">
                  <c:v>20.810000000000006</c:v>
                </c:pt>
                <c:pt idx="17">
                  <c:v>23.7</c:v>
                </c:pt>
                <c:pt idx="18">
                  <c:v>28.29</c:v>
                </c:pt>
                <c:pt idx="19">
                  <c:v>32.410000000000004</c:v>
                </c:pt>
                <c:pt idx="20">
                  <c:v>38.260000000000012</c:v>
                </c:pt>
                <c:pt idx="21">
                  <c:v>45.49</c:v>
                </c:pt>
                <c:pt idx="22">
                  <c:v>50.91</c:v>
                </c:pt>
                <c:pt idx="23">
                  <c:v>56.04</c:v>
                </c:pt>
                <c:pt idx="24">
                  <c:v>59.27</c:v>
                </c:pt>
                <c:pt idx="25">
                  <c:v>60.7</c:v>
                </c:pt>
                <c:pt idx="26">
                  <c:v>59.84</c:v>
                </c:pt>
                <c:pt idx="27">
                  <c:v>61.99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AUS_VHI_for_wheatArea_G16_2016_!$G$1</c:f>
              <c:strCache>
                <c:ptCount val="1"/>
                <c:pt idx="0">
                  <c:v>QLD</c:v>
                </c:pt>
              </c:strCache>
            </c:strRef>
          </c:tx>
          <c:marker>
            <c:symbol val="none"/>
          </c:marker>
          <c:xVal>
            <c:numRef>
              <c:f>AUS_VHI_for_wheatArea_G16_2016_!$B$2:$B$29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AUS_VHI_for_wheatArea_G16_2016_!$G$2:$G$29</c:f>
              <c:numCache>
                <c:formatCode>General</c:formatCode>
                <c:ptCount val="28"/>
                <c:pt idx="0">
                  <c:v>35.980000000000004</c:v>
                </c:pt>
                <c:pt idx="1">
                  <c:v>37.200000000000003</c:v>
                </c:pt>
                <c:pt idx="2">
                  <c:v>38.790000000000013</c:v>
                </c:pt>
                <c:pt idx="3">
                  <c:v>41.4</c:v>
                </c:pt>
                <c:pt idx="4">
                  <c:v>44.02</c:v>
                </c:pt>
                <c:pt idx="5">
                  <c:v>45.06</c:v>
                </c:pt>
                <c:pt idx="6">
                  <c:v>44.6</c:v>
                </c:pt>
                <c:pt idx="7">
                  <c:v>43.11</c:v>
                </c:pt>
                <c:pt idx="8">
                  <c:v>40.090000000000003</c:v>
                </c:pt>
                <c:pt idx="9">
                  <c:v>38.160000000000011</c:v>
                </c:pt>
                <c:pt idx="10">
                  <c:v>37.340000000000003</c:v>
                </c:pt>
                <c:pt idx="11">
                  <c:v>36.54</c:v>
                </c:pt>
                <c:pt idx="12">
                  <c:v>34.78</c:v>
                </c:pt>
                <c:pt idx="13">
                  <c:v>31.79</c:v>
                </c:pt>
                <c:pt idx="14">
                  <c:v>29.259999999999994</c:v>
                </c:pt>
                <c:pt idx="15">
                  <c:v>28.36</c:v>
                </c:pt>
                <c:pt idx="16">
                  <c:v>28.4</c:v>
                </c:pt>
                <c:pt idx="17">
                  <c:v>25.87</c:v>
                </c:pt>
                <c:pt idx="18">
                  <c:v>23.32</c:v>
                </c:pt>
                <c:pt idx="19">
                  <c:v>22.99</c:v>
                </c:pt>
                <c:pt idx="20">
                  <c:v>22.35</c:v>
                </c:pt>
                <c:pt idx="21">
                  <c:v>23.439999999999994</c:v>
                </c:pt>
                <c:pt idx="22">
                  <c:v>26.43</c:v>
                </c:pt>
                <c:pt idx="23">
                  <c:v>30.8</c:v>
                </c:pt>
                <c:pt idx="24">
                  <c:v>35.31</c:v>
                </c:pt>
                <c:pt idx="25">
                  <c:v>38.07</c:v>
                </c:pt>
                <c:pt idx="26">
                  <c:v>40.200000000000003</c:v>
                </c:pt>
                <c:pt idx="27">
                  <c:v>41.65</c:v>
                </c:pt>
              </c:numCache>
            </c:numRef>
          </c:yVal>
          <c:smooth val="1"/>
        </c:ser>
        <c:axId val="85575168"/>
        <c:axId val="85576704"/>
      </c:scatterChart>
      <c:valAx>
        <c:axId val="85575168"/>
        <c:scaling>
          <c:orientation val="minMax"/>
        </c:scaling>
        <c:axPos val="b"/>
        <c:numFmt formatCode="General" sourceLinked="1"/>
        <c:tickLblPos val="nextTo"/>
        <c:crossAx val="85576704"/>
        <c:crosses val="autoZero"/>
        <c:crossBetween val="midCat"/>
      </c:valAx>
      <c:valAx>
        <c:axId val="85576704"/>
        <c:scaling>
          <c:orientation val="minMax"/>
        </c:scaling>
        <c:axPos val="l"/>
        <c:majorGridlines/>
        <c:numFmt formatCode="General" sourceLinked="1"/>
        <c:tickLblPos val="nextTo"/>
        <c:crossAx val="85575168"/>
        <c:crosses val="autoZero"/>
        <c:crossBetween val="midCat"/>
      </c:valAx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Western Australia</a:t>
            </a:r>
            <a:endParaRPr lang="en-US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AUS_VHI_for_wheatArea_G16_1981_!$D$1</c:f>
              <c:strCache>
                <c:ptCount val="1"/>
                <c:pt idx="0">
                  <c:v>WA</c:v>
                </c:pt>
              </c:strCache>
            </c:strRef>
          </c:tx>
          <c:marker>
            <c:symbol val="none"/>
          </c:marker>
          <c:trendline>
            <c:trendlineType val="linear"/>
          </c:trendline>
          <c:xVal>
            <c:numRef>
              <c:f>AUS_VHI_for_wheatArea_G16_1981_!$C$2:$C$1763</c:f>
              <c:numCache>
                <c:formatCode>General</c:formatCode>
                <c:ptCount val="1762"/>
                <c:pt idx="0">
                  <c:v>1981.6730769230765</c:v>
                </c:pt>
                <c:pt idx="1">
                  <c:v>1981.6923076923072</c:v>
                </c:pt>
                <c:pt idx="2">
                  <c:v>1981.711538461539</c:v>
                </c:pt>
                <c:pt idx="3">
                  <c:v>1981.7307692307697</c:v>
                </c:pt>
                <c:pt idx="4">
                  <c:v>1981.75</c:v>
                </c:pt>
                <c:pt idx="5">
                  <c:v>1981.7692307692307</c:v>
                </c:pt>
                <c:pt idx="6">
                  <c:v>1981.788461538461</c:v>
                </c:pt>
                <c:pt idx="7">
                  <c:v>1981.8076923076928</c:v>
                </c:pt>
                <c:pt idx="8">
                  <c:v>1981.8269230769229</c:v>
                </c:pt>
                <c:pt idx="9">
                  <c:v>1981.8461538461543</c:v>
                </c:pt>
                <c:pt idx="10">
                  <c:v>1981.8653846153841</c:v>
                </c:pt>
                <c:pt idx="11">
                  <c:v>1981.8846153846155</c:v>
                </c:pt>
                <c:pt idx="12">
                  <c:v>1981.9038461538457</c:v>
                </c:pt>
                <c:pt idx="13">
                  <c:v>1981.9230769230769</c:v>
                </c:pt>
                <c:pt idx="14">
                  <c:v>1981.9423076923076</c:v>
                </c:pt>
                <c:pt idx="15">
                  <c:v>1981.961538461539</c:v>
                </c:pt>
                <c:pt idx="16">
                  <c:v>1981.9807692307697</c:v>
                </c:pt>
                <c:pt idx="17">
                  <c:v>1982</c:v>
                </c:pt>
                <c:pt idx="18">
                  <c:v>1982.0192307692307</c:v>
                </c:pt>
                <c:pt idx="19">
                  <c:v>1982.038461538461</c:v>
                </c:pt>
                <c:pt idx="20">
                  <c:v>1982.0576923076928</c:v>
                </c:pt>
                <c:pt idx="21">
                  <c:v>1982.0769230769229</c:v>
                </c:pt>
                <c:pt idx="22">
                  <c:v>1982.0961538461543</c:v>
                </c:pt>
                <c:pt idx="23">
                  <c:v>1982.1153846153841</c:v>
                </c:pt>
                <c:pt idx="24">
                  <c:v>1982.1346153846155</c:v>
                </c:pt>
                <c:pt idx="25">
                  <c:v>1982.1538461538453</c:v>
                </c:pt>
                <c:pt idx="26">
                  <c:v>1982.1730769230765</c:v>
                </c:pt>
                <c:pt idx="27">
                  <c:v>1982.1923076923072</c:v>
                </c:pt>
                <c:pt idx="28">
                  <c:v>1982.211538461539</c:v>
                </c:pt>
                <c:pt idx="29">
                  <c:v>1982.2307692307697</c:v>
                </c:pt>
                <c:pt idx="30">
                  <c:v>1982.25</c:v>
                </c:pt>
                <c:pt idx="31">
                  <c:v>1982.2692307692307</c:v>
                </c:pt>
                <c:pt idx="32">
                  <c:v>1982.288461538461</c:v>
                </c:pt>
                <c:pt idx="33">
                  <c:v>1982.3076923076928</c:v>
                </c:pt>
                <c:pt idx="34">
                  <c:v>1982.3269230769229</c:v>
                </c:pt>
                <c:pt idx="35">
                  <c:v>1982.3461538461543</c:v>
                </c:pt>
                <c:pt idx="36">
                  <c:v>1982.3653846153841</c:v>
                </c:pt>
                <c:pt idx="37">
                  <c:v>1982.3846153846155</c:v>
                </c:pt>
                <c:pt idx="38">
                  <c:v>1982.4038461538457</c:v>
                </c:pt>
                <c:pt idx="39">
                  <c:v>1982.4230769230769</c:v>
                </c:pt>
                <c:pt idx="40">
                  <c:v>1982.4423076923076</c:v>
                </c:pt>
                <c:pt idx="41">
                  <c:v>1982.461538461539</c:v>
                </c:pt>
                <c:pt idx="42">
                  <c:v>1982.4807692307697</c:v>
                </c:pt>
                <c:pt idx="43">
                  <c:v>1982.5</c:v>
                </c:pt>
                <c:pt idx="44">
                  <c:v>1982.5192307692307</c:v>
                </c:pt>
                <c:pt idx="45">
                  <c:v>1982.538461538461</c:v>
                </c:pt>
                <c:pt idx="46">
                  <c:v>1982.5576923076928</c:v>
                </c:pt>
                <c:pt idx="47">
                  <c:v>1982.5769230769229</c:v>
                </c:pt>
                <c:pt idx="48">
                  <c:v>1982.5961538461543</c:v>
                </c:pt>
                <c:pt idx="49">
                  <c:v>1982.6153846153841</c:v>
                </c:pt>
                <c:pt idx="50">
                  <c:v>1982.6346153846155</c:v>
                </c:pt>
                <c:pt idx="51">
                  <c:v>1982.6538461538453</c:v>
                </c:pt>
                <c:pt idx="52">
                  <c:v>1982.6730769230765</c:v>
                </c:pt>
                <c:pt idx="53">
                  <c:v>1982.6923076923072</c:v>
                </c:pt>
                <c:pt idx="54">
                  <c:v>1982.711538461539</c:v>
                </c:pt>
                <c:pt idx="55">
                  <c:v>1982.7307692307697</c:v>
                </c:pt>
                <c:pt idx="56">
                  <c:v>1982.75</c:v>
                </c:pt>
                <c:pt idx="57">
                  <c:v>1982.7692307692307</c:v>
                </c:pt>
                <c:pt idx="58">
                  <c:v>1982.788461538461</c:v>
                </c:pt>
                <c:pt idx="59">
                  <c:v>1982.8076923076928</c:v>
                </c:pt>
                <c:pt idx="60">
                  <c:v>1982.8269230769229</c:v>
                </c:pt>
                <c:pt idx="61">
                  <c:v>1982.8461538461543</c:v>
                </c:pt>
                <c:pt idx="62">
                  <c:v>1982.8653846153841</c:v>
                </c:pt>
                <c:pt idx="63">
                  <c:v>1982.8846153846155</c:v>
                </c:pt>
                <c:pt idx="64">
                  <c:v>1982.9038461538457</c:v>
                </c:pt>
                <c:pt idx="65">
                  <c:v>1982.9230769230769</c:v>
                </c:pt>
                <c:pt idx="66">
                  <c:v>1982.9423076923076</c:v>
                </c:pt>
                <c:pt idx="67">
                  <c:v>1982.961538461539</c:v>
                </c:pt>
                <c:pt idx="68">
                  <c:v>1982.9807692307697</c:v>
                </c:pt>
                <c:pt idx="69">
                  <c:v>1983</c:v>
                </c:pt>
                <c:pt idx="70">
                  <c:v>1983.0192307692307</c:v>
                </c:pt>
                <c:pt idx="71">
                  <c:v>1983.038461538461</c:v>
                </c:pt>
                <c:pt idx="72">
                  <c:v>1983.0576923076928</c:v>
                </c:pt>
                <c:pt idx="73">
                  <c:v>1983.0769230769229</c:v>
                </c:pt>
                <c:pt idx="74">
                  <c:v>1983.0961538461543</c:v>
                </c:pt>
                <c:pt idx="75">
                  <c:v>1983.1153846153841</c:v>
                </c:pt>
                <c:pt idx="76">
                  <c:v>1983.1346153846155</c:v>
                </c:pt>
                <c:pt idx="77">
                  <c:v>1983.1538461538453</c:v>
                </c:pt>
                <c:pt idx="78">
                  <c:v>1983.1730769230765</c:v>
                </c:pt>
                <c:pt idx="79">
                  <c:v>1983.1923076923072</c:v>
                </c:pt>
                <c:pt idx="80">
                  <c:v>1983.211538461539</c:v>
                </c:pt>
                <c:pt idx="81">
                  <c:v>1983.2307692307697</c:v>
                </c:pt>
                <c:pt idx="82">
                  <c:v>1983.25</c:v>
                </c:pt>
                <c:pt idx="83">
                  <c:v>1983.2692307692307</c:v>
                </c:pt>
                <c:pt idx="84">
                  <c:v>1983.288461538461</c:v>
                </c:pt>
                <c:pt idx="85">
                  <c:v>1983.3076923076928</c:v>
                </c:pt>
                <c:pt idx="86">
                  <c:v>1983.3269230769229</c:v>
                </c:pt>
                <c:pt idx="87">
                  <c:v>1983.3461538461543</c:v>
                </c:pt>
                <c:pt idx="88">
                  <c:v>1983.3653846153841</c:v>
                </c:pt>
                <c:pt idx="89">
                  <c:v>1983.3846153846155</c:v>
                </c:pt>
                <c:pt idx="90">
                  <c:v>1983.4038461538457</c:v>
                </c:pt>
                <c:pt idx="91">
                  <c:v>1983.4230769230769</c:v>
                </c:pt>
                <c:pt idx="92">
                  <c:v>1983.4423076923076</c:v>
                </c:pt>
                <c:pt idx="93">
                  <c:v>1983.461538461539</c:v>
                </c:pt>
                <c:pt idx="94">
                  <c:v>1983.4807692307697</c:v>
                </c:pt>
                <c:pt idx="95">
                  <c:v>1983.5</c:v>
                </c:pt>
                <c:pt idx="96">
                  <c:v>1983.5192307692307</c:v>
                </c:pt>
                <c:pt idx="97">
                  <c:v>1983.538461538461</c:v>
                </c:pt>
                <c:pt idx="98">
                  <c:v>1983.5576923076928</c:v>
                </c:pt>
                <c:pt idx="99">
                  <c:v>1983.5769230769229</c:v>
                </c:pt>
                <c:pt idx="100">
                  <c:v>1983.5961538461543</c:v>
                </c:pt>
                <c:pt idx="101">
                  <c:v>1983.6153846153841</c:v>
                </c:pt>
                <c:pt idx="102">
                  <c:v>1983.6346153846155</c:v>
                </c:pt>
                <c:pt idx="103">
                  <c:v>1983.6538461538453</c:v>
                </c:pt>
                <c:pt idx="104">
                  <c:v>1983.6730769230765</c:v>
                </c:pt>
                <c:pt idx="105">
                  <c:v>1983.6923076923072</c:v>
                </c:pt>
                <c:pt idx="106">
                  <c:v>1983.711538461539</c:v>
                </c:pt>
                <c:pt idx="107">
                  <c:v>1983.7307692307697</c:v>
                </c:pt>
                <c:pt idx="108">
                  <c:v>1983.75</c:v>
                </c:pt>
                <c:pt idx="109">
                  <c:v>1983.7692307692307</c:v>
                </c:pt>
                <c:pt idx="110">
                  <c:v>1983.788461538461</c:v>
                </c:pt>
                <c:pt idx="111">
                  <c:v>1983.8076923076928</c:v>
                </c:pt>
                <c:pt idx="112">
                  <c:v>1983.8269230769229</c:v>
                </c:pt>
                <c:pt idx="113">
                  <c:v>1983.8461538461543</c:v>
                </c:pt>
                <c:pt idx="114">
                  <c:v>1983.8653846153841</c:v>
                </c:pt>
                <c:pt idx="115">
                  <c:v>1983.8846153846155</c:v>
                </c:pt>
                <c:pt idx="116">
                  <c:v>1983.9038461538457</c:v>
                </c:pt>
                <c:pt idx="117">
                  <c:v>1983.9230769230769</c:v>
                </c:pt>
                <c:pt idx="118">
                  <c:v>1983.9423076923076</c:v>
                </c:pt>
                <c:pt idx="119">
                  <c:v>1983.961538461539</c:v>
                </c:pt>
                <c:pt idx="120">
                  <c:v>1983.9807692307697</c:v>
                </c:pt>
                <c:pt idx="121">
                  <c:v>1984</c:v>
                </c:pt>
                <c:pt idx="122">
                  <c:v>1984.0192307692307</c:v>
                </c:pt>
                <c:pt idx="123">
                  <c:v>1984.038461538461</c:v>
                </c:pt>
                <c:pt idx="124">
                  <c:v>1984.0576923076928</c:v>
                </c:pt>
                <c:pt idx="125">
                  <c:v>1984.0769230769229</c:v>
                </c:pt>
                <c:pt idx="126">
                  <c:v>1984.0961538461543</c:v>
                </c:pt>
                <c:pt idx="127">
                  <c:v>1984.1153846153841</c:v>
                </c:pt>
                <c:pt idx="128">
                  <c:v>1984.1346153846155</c:v>
                </c:pt>
                <c:pt idx="129">
                  <c:v>1984.1538461538453</c:v>
                </c:pt>
                <c:pt idx="130">
                  <c:v>1984.1730769230765</c:v>
                </c:pt>
                <c:pt idx="131">
                  <c:v>1984.1923076923072</c:v>
                </c:pt>
                <c:pt idx="132">
                  <c:v>1984.211538461539</c:v>
                </c:pt>
                <c:pt idx="133">
                  <c:v>1984.2307692307697</c:v>
                </c:pt>
                <c:pt idx="134">
                  <c:v>1984.25</c:v>
                </c:pt>
                <c:pt idx="135">
                  <c:v>1984.2692307692307</c:v>
                </c:pt>
                <c:pt idx="136">
                  <c:v>1984.288461538461</c:v>
                </c:pt>
                <c:pt idx="137">
                  <c:v>1984.3076923076928</c:v>
                </c:pt>
                <c:pt idx="138">
                  <c:v>1984.3269230769229</c:v>
                </c:pt>
                <c:pt idx="139">
                  <c:v>1984.3461538461543</c:v>
                </c:pt>
                <c:pt idx="140">
                  <c:v>1984.3653846153841</c:v>
                </c:pt>
                <c:pt idx="141">
                  <c:v>1984.3846153846155</c:v>
                </c:pt>
                <c:pt idx="142">
                  <c:v>1984.4038461538457</c:v>
                </c:pt>
                <c:pt idx="143">
                  <c:v>1984.4230769230769</c:v>
                </c:pt>
                <c:pt idx="144">
                  <c:v>1984.4423076923076</c:v>
                </c:pt>
                <c:pt idx="145">
                  <c:v>1984.461538461539</c:v>
                </c:pt>
                <c:pt idx="146">
                  <c:v>1984.4807692307697</c:v>
                </c:pt>
                <c:pt idx="147">
                  <c:v>1984.5</c:v>
                </c:pt>
                <c:pt idx="148">
                  <c:v>1984.5192307692307</c:v>
                </c:pt>
                <c:pt idx="149">
                  <c:v>1984.538461538461</c:v>
                </c:pt>
                <c:pt idx="150">
                  <c:v>1984.5576923076928</c:v>
                </c:pt>
                <c:pt idx="151">
                  <c:v>1984.5769230769229</c:v>
                </c:pt>
                <c:pt idx="152">
                  <c:v>1984.5961538461543</c:v>
                </c:pt>
                <c:pt idx="153">
                  <c:v>1984.6153846153841</c:v>
                </c:pt>
                <c:pt idx="154">
                  <c:v>1984.6346153846155</c:v>
                </c:pt>
                <c:pt idx="155">
                  <c:v>1984.6538461538453</c:v>
                </c:pt>
                <c:pt idx="156">
                  <c:v>1984.6730769230765</c:v>
                </c:pt>
                <c:pt idx="157">
                  <c:v>1984.6923076923072</c:v>
                </c:pt>
                <c:pt idx="158">
                  <c:v>1984.711538461539</c:v>
                </c:pt>
                <c:pt idx="159">
                  <c:v>1984.7307692307697</c:v>
                </c:pt>
                <c:pt idx="160">
                  <c:v>1984.75</c:v>
                </c:pt>
                <c:pt idx="161">
                  <c:v>1984.7692307692307</c:v>
                </c:pt>
                <c:pt idx="162">
                  <c:v>1984.788461538461</c:v>
                </c:pt>
                <c:pt idx="163">
                  <c:v>1984.8076923076928</c:v>
                </c:pt>
                <c:pt idx="164">
                  <c:v>1984.8269230769229</c:v>
                </c:pt>
                <c:pt idx="165">
                  <c:v>1984.8461538461543</c:v>
                </c:pt>
                <c:pt idx="166">
                  <c:v>1984.8653846153841</c:v>
                </c:pt>
                <c:pt idx="167">
                  <c:v>1984.8846153846155</c:v>
                </c:pt>
                <c:pt idx="168">
                  <c:v>1984.9038461538457</c:v>
                </c:pt>
                <c:pt idx="169">
                  <c:v>1984.9230769230769</c:v>
                </c:pt>
                <c:pt idx="170">
                  <c:v>1984.9423076923076</c:v>
                </c:pt>
                <c:pt idx="171">
                  <c:v>1985.1730769230765</c:v>
                </c:pt>
                <c:pt idx="172">
                  <c:v>1985.1923076923072</c:v>
                </c:pt>
                <c:pt idx="173">
                  <c:v>1985.211538461539</c:v>
                </c:pt>
                <c:pt idx="174">
                  <c:v>1985.2307692307697</c:v>
                </c:pt>
                <c:pt idx="175">
                  <c:v>1985.25</c:v>
                </c:pt>
                <c:pt idx="176">
                  <c:v>1985.2692307692307</c:v>
                </c:pt>
                <c:pt idx="177">
                  <c:v>1985.288461538461</c:v>
                </c:pt>
                <c:pt idx="178">
                  <c:v>1985.3076923076928</c:v>
                </c:pt>
                <c:pt idx="179">
                  <c:v>1985.3269230769229</c:v>
                </c:pt>
                <c:pt idx="180">
                  <c:v>1985.3461538461543</c:v>
                </c:pt>
                <c:pt idx="181">
                  <c:v>1985.3653846153841</c:v>
                </c:pt>
                <c:pt idx="182">
                  <c:v>1985.3846153846155</c:v>
                </c:pt>
                <c:pt idx="183">
                  <c:v>1985.4038461538457</c:v>
                </c:pt>
                <c:pt idx="184">
                  <c:v>1985.4230769230769</c:v>
                </c:pt>
                <c:pt idx="185">
                  <c:v>1985.4423076923076</c:v>
                </c:pt>
                <c:pt idx="186">
                  <c:v>1985.461538461539</c:v>
                </c:pt>
                <c:pt idx="187">
                  <c:v>1985.4807692307697</c:v>
                </c:pt>
                <c:pt idx="188">
                  <c:v>1985.5</c:v>
                </c:pt>
                <c:pt idx="189">
                  <c:v>1985.5192307692307</c:v>
                </c:pt>
                <c:pt idx="190">
                  <c:v>1985.538461538461</c:v>
                </c:pt>
                <c:pt idx="191">
                  <c:v>1985.5576923076928</c:v>
                </c:pt>
                <c:pt idx="192">
                  <c:v>1985.5769230769229</c:v>
                </c:pt>
                <c:pt idx="193">
                  <c:v>1985.5961538461543</c:v>
                </c:pt>
                <c:pt idx="194">
                  <c:v>1985.6153846153841</c:v>
                </c:pt>
                <c:pt idx="195">
                  <c:v>1985.6346153846155</c:v>
                </c:pt>
                <c:pt idx="196">
                  <c:v>1985.6538461538453</c:v>
                </c:pt>
                <c:pt idx="197">
                  <c:v>1985.6730769230765</c:v>
                </c:pt>
                <c:pt idx="198">
                  <c:v>1985.6923076923072</c:v>
                </c:pt>
                <c:pt idx="199">
                  <c:v>1985.711538461539</c:v>
                </c:pt>
                <c:pt idx="200">
                  <c:v>1985.7307692307697</c:v>
                </c:pt>
                <c:pt idx="201">
                  <c:v>1985.75</c:v>
                </c:pt>
                <c:pt idx="202">
                  <c:v>1985.7692307692307</c:v>
                </c:pt>
                <c:pt idx="203">
                  <c:v>1985.788461538461</c:v>
                </c:pt>
                <c:pt idx="204">
                  <c:v>1985.8076923076928</c:v>
                </c:pt>
                <c:pt idx="205">
                  <c:v>1985.8269230769229</c:v>
                </c:pt>
                <c:pt idx="206">
                  <c:v>1985.8461538461543</c:v>
                </c:pt>
                <c:pt idx="207">
                  <c:v>1985.8653846153841</c:v>
                </c:pt>
                <c:pt idx="208">
                  <c:v>1985.8846153846155</c:v>
                </c:pt>
                <c:pt idx="209">
                  <c:v>1985.9038461538457</c:v>
                </c:pt>
                <c:pt idx="210">
                  <c:v>1985.9230769230769</c:v>
                </c:pt>
                <c:pt idx="211">
                  <c:v>1985.9423076923076</c:v>
                </c:pt>
                <c:pt idx="212">
                  <c:v>1985.961538461539</c:v>
                </c:pt>
                <c:pt idx="213">
                  <c:v>1985.9807692307697</c:v>
                </c:pt>
                <c:pt idx="214">
                  <c:v>1986</c:v>
                </c:pt>
                <c:pt idx="215">
                  <c:v>1986.0192307692307</c:v>
                </c:pt>
                <c:pt idx="216">
                  <c:v>1986.038461538461</c:v>
                </c:pt>
                <c:pt idx="217">
                  <c:v>1986.0576923076928</c:v>
                </c:pt>
                <c:pt idx="218">
                  <c:v>1986.0769230769229</c:v>
                </c:pt>
                <c:pt idx="219">
                  <c:v>1986.0961538461543</c:v>
                </c:pt>
                <c:pt idx="220">
                  <c:v>1986.1153846153841</c:v>
                </c:pt>
                <c:pt idx="221">
                  <c:v>1986.1346153846155</c:v>
                </c:pt>
                <c:pt idx="222">
                  <c:v>1986.1538461538453</c:v>
                </c:pt>
                <c:pt idx="223">
                  <c:v>1986.1730769230765</c:v>
                </c:pt>
                <c:pt idx="224">
                  <c:v>1986.1923076923072</c:v>
                </c:pt>
                <c:pt idx="225">
                  <c:v>1986.211538461539</c:v>
                </c:pt>
                <c:pt idx="226">
                  <c:v>1986.2307692307697</c:v>
                </c:pt>
                <c:pt idx="227">
                  <c:v>1986.25</c:v>
                </c:pt>
                <c:pt idx="228">
                  <c:v>1986.2692307692307</c:v>
                </c:pt>
                <c:pt idx="229">
                  <c:v>1986.288461538461</c:v>
                </c:pt>
                <c:pt idx="230">
                  <c:v>1986.3076923076928</c:v>
                </c:pt>
                <c:pt idx="231">
                  <c:v>1986.3269230769229</c:v>
                </c:pt>
                <c:pt idx="232">
                  <c:v>1986.3461538461543</c:v>
                </c:pt>
                <c:pt idx="233">
                  <c:v>1986.3653846153841</c:v>
                </c:pt>
                <c:pt idx="234">
                  <c:v>1986.3846153846155</c:v>
                </c:pt>
                <c:pt idx="235">
                  <c:v>1986.4038461538457</c:v>
                </c:pt>
                <c:pt idx="236">
                  <c:v>1986.4230769230769</c:v>
                </c:pt>
                <c:pt idx="237">
                  <c:v>1986.4423076923076</c:v>
                </c:pt>
                <c:pt idx="238">
                  <c:v>1986.461538461539</c:v>
                </c:pt>
                <c:pt idx="239">
                  <c:v>1986.4807692307697</c:v>
                </c:pt>
                <c:pt idx="240">
                  <c:v>1986.5</c:v>
                </c:pt>
                <c:pt idx="241">
                  <c:v>1986.5192307692307</c:v>
                </c:pt>
                <c:pt idx="242">
                  <c:v>1986.538461538461</c:v>
                </c:pt>
                <c:pt idx="243">
                  <c:v>1986.5576923076928</c:v>
                </c:pt>
                <c:pt idx="244">
                  <c:v>1986.5769230769229</c:v>
                </c:pt>
                <c:pt idx="245">
                  <c:v>1986.5961538461543</c:v>
                </c:pt>
                <c:pt idx="246">
                  <c:v>1986.6153846153841</c:v>
                </c:pt>
                <c:pt idx="247">
                  <c:v>1986.6346153846155</c:v>
                </c:pt>
                <c:pt idx="248">
                  <c:v>1986.6538461538453</c:v>
                </c:pt>
                <c:pt idx="249">
                  <c:v>1986.6730769230765</c:v>
                </c:pt>
                <c:pt idx="250">
                  <c:v>1986.6923076923072</c:v>
                </c:pt>
                <c:pt idx="251">
                  <c:v>1986.711538461539</c:v>
                </c:pt>
                <c:pt idx="252">
                  <c:v>1986.7307692307697</c:v>
                </c:pt>
                <c:pt idx="253">
                  <c:v>1986.75</c:v>
                </c:pt>
                <c:pt idx="254">
                  <c:v>1986.7692307692307</c:v>
                </c:pt>
                <c:pt idx="255">
                  <c:v>1986.788461538461</c:v>
                </c:pt>
                <c:pt idx="256">
                  <c:v>1986.8076923076928</c:v>
                </c:pt>
                <c:pt idx="257">
                  <c:v>1986.8269230769229</c:v>
                </c:pt>
                <c:pt idx="258">
                  <c:v>1986.8461538461543</c:v>
                </c:pt>
                <c:pt idx="259">
                  <c:v>1986.8653846153841</c:v>
                </c:pt>
                <c:pt idx="260">
                  <c:v>1986.8846153846155</c:v>
                </c:pt>
                <c:pt idx="261">
                  <c:v>1986.9038461538457</c:v>
                </c:pt>
                <c:pt idx="262">
                  <c:v>1986.9230769230769</c:v>
                </c:pt>
                <c:pt idx="263">
                  <c:v>1986.9423076923076</c:v>
                </c:pt>
                <c:pt idx="264">
                  <c:v>1986.961538461539</c:v>
                </c:pt>
                <c:pt idx="265">
                  <c:v>1986.9807692307697</c:v>
                </c:pt>
                <c:pt idx="266">
                  <c:v>1987</c:v>
                </c:pt>
                <c:pt idx="267">
                  <c:v>1987.0192307692307</c:v>
                </c:pt>
                <c:pt idx="268">
                  <c:v>1987.038461538461</c:v>
                </c:pt>
                <c:pt idx="269">
                  <c:v>1987.0576923076928</c:v>
                </c:pt>
                <c:pt idx="270">
                  <c:v>1987.0769230769229</c:v>
                </c:pt>
                <c:pt idx="271">
                  <c:v>1987.0961538461543</c:v>
                </c:pt>
                <c:pt idx="272">
                  <c:v>1987.1153846153841</c:v>
                </c:pt>
                <c:pt idx="273">
                  <c:v>1987.1346153846155</c:v>
                </c:pt>
                <c:pt idx="274">
                  <c:v>1987.1538461538453</c:v>
                </c:pt>
                <c:pt idx="275">
                  <c:v>1987.1730769230765</c:v>
                </c:pt>
                <c:pt idx="276">
                  <c:v>1987.1923076923072</c:v>
                </c:pt>
                <c:pt idx="277">
                  <c:v>1987.211538461539</c:v>
                </c:pt>
                <c:pt idx="278">
                  <c:v>1987.2307692307697</c:v>
                </c:pt>
                <c:pt idx="279">
                  <c:v>1987.25</c:v>
                </c:pt>
                <c:pt idx="280">
                  <c:v>1987.2692307692307</c:v>
                </c:pt>
                <c:pt idx="281">
                  <c:v>1987.288461538461</c:v>
                </c:pt>
                <c:pt idx="282">
                  <c:v>1987.3076923076928</c:v>
                </c:pt>
                <c:pt idx="283">
                  <c:v>1987.3269230769229</c:v>
                </c:pt>
                <c:pt idx="284">
                  <c:v>1987.3461538461543</c:v>
                </c:pt>
                <c:pt idx="285">
                  <c:v>1987.3653846153841</c:v>
                </c:pt>
                <c:pt idx="286">
                  <c:v>1987.3846153846155</c:v>
                </c:pt>
                <c:pt idx="287">
                  <c:v>1987.4038461538457</c:v>
                </c:pt>
                <c:pt idx="288">
                  <c:v>1987.4230769230769</c:v>
                </c:pt>
                <c:pt idx="289">
                  <c:v>1987.4423076923076</c:v>
                </c:pt>
                <c:pt idx="290">
                  <c:v>1987.461538461539</c:v>
                </c:pt>
                <c:pt idx="291">
                  <c:v>1987.4807692307697</c:v>
                </c:pt>
                <c:pt idx="292">
                  <c:v>1987.5</c:v>
                </c:pt>
                <c:pt idx="293">
                  <c:v>1987.5192307692307</c:v>
                </c:pt>
                <c:pt idx="294">
                  <c:v>1987.538461538461</c:v>
                </c:pt>
                <c:pt idx="295">
                  <c:v>1987.5576923076928</c:v>
                </c:pt>
                <c:pt idx="296">
                  <c:v>1987.5769230769229</c:v>
                </c:pt>
                <c:pt idx="297">
                  <c:v>1987.5961538461543</c:v>
                </c:pt>
                <c:pt idx="298">
                  <c:v>1987.6153846153841</c:v>
                </c:pt>
                <c:pt idx="299">
                  <c:v>1987.6346153846155</c:v>
                </c:pt>
                <c:pt idx="300">
                  <c:v>1987.6538461538453</c:v>
                </c:pt>
                <c:pt idx="301">
                  <c:v>1987.6730769230765</c:v>
                </c:pt>
                <c:pt idx="302">
                  <c:v>1987.6923076923072</c:v>
                </c:pt>
                <c:pt idx="303">
                  <c:v>1987.711538461539</c:v>
                </c:pt>
                <c:pt idx="304">
                  <c:v>1987.7307692307697</c:v>
                </c:pt>
                <c:pt idx="305">
                  <c:v>1987.75</c:v>
                </c:pt>
                <c:pt idx="306">
                  <c:v>1987.7692307692307</c:v>
                </c:pt>
                <c:pt idx="307">
                  <c:v>1987.788461538461</c:v>
                </c:pt>
                <c:pt idx="308">
                  <c:v>1987.8076923076928</c:v>
                </c:pt>
                <c:pt idx="309">
                  <c:v>1987.8269230769229</c:v>
                </c:pt>
                <c:pt idx="310">
                  <c:v>1987.8461538461543</c:v>
                </c:pt>
                <c:pt idx="311">
                  <c:v>1987.8653846153841</c:v>
                </c:pt>
                <c:pt idx="312">
                  <c:v>1987.8846153846155</c:v>
                </c:pt>
                <c:pt idx="313">
                  <c:v>1987.9038461538457</c:v>
                </c:pt>
                <c:pt idx="314">
                  <c:v>1987.9230769230769</c:v>
                </c:pt>
                <c:pt idx="315">
                  <c:v>1987.9423076923076</c:v>
                </c:pt>
                <c:pt idx="316">
                  <c:v>1987.961538461539</c:v>
                </c:pt>
                <c:pt idx="317">
                  <c:v>1987.9807692307697</c:v>
                </c:pt>
                <c:pt idx="318">
                  <c:v>1988</c:v>
                </c:pt>
                <c:pt idx="319">
                  <c:v>1988.0192307692307</c:v>
                </c:pt>
                <c:pt idx="320">
                  <c:v>1988.038461538461</c:v>
                </c:pt>
                <c:pt idx="321">
                  <c:v>1988.0576923076928</c:v>
                </c:pt>
                <c:pt idx="322">
                  <c:v>1988.0769230769229</c:v>
                </c:pt>
                <c:pt idx="323">
                  <c:v>1988.0961538461543</c:v>
                </c:pt>
                <c:pt idx="324">
                  <c:v>1988.1153846153841</c:v>
                </c:pt>
                <c:pt idx="325">
                  <c:v>1988.1346153846155</c:v>
                </c:pt>
                <c:pt idx="326">
                  <c:v>1988.1538461538453</c:v>
                </c:pt>
                <c:pt idx="327">
                  <c:v>1988.1730769230765</c:v>
                </c:pt>
                <c:pt idx="328">
                  <c:v>1988.1923076923072</c:v>
                </c:pt>
                <c:pt idx="329">
                  <c:v>1988.211538461539</c:v>
                </c:pt>
                <c:pt idx="330">
                  <c:v>1988.2307692307697</c:v>
                </c:pt>
                <c:pt idx="331">
                  <c:v>1988.25</c:v>
                </c:pt>
                <c:pt idx="332">
                  <c:v>1988.2692307692307</c:v>
                </c:pt>
                <c:pt idx="333">
                  <c:v>1988.288461538461</c:v>
                </c:pt>
                <c:pt idx="334">
                  <c:v>1988.3076923076928</c:v>
                </c:pt>
                <c:pt idx="335">
                  <c:v>1988.3269230769229</c:v>
                </c:pt>
                <c:pt idx="336">
                  <c:v>1988.3461538461543</c:v>
                </c:pt>
                <c:pt idx="337">
                  <c:v>1988.3653846153841</c:v>
                </c:pt>
                <c:pt idx="338">
                  <c:v>1988.3846153846155</c:v>
                </c:pt>
                <c:pt idx="339">
                  <c:v>1988.4038461538457</c:v>
                </c:pt>
                <c:pt idx="340">
                  <c:v>1988.4230769230769</c:v>
                </c:pt>
                <c:pt idx="341">
                  <c:v>1988.4423076923076</c:v>
                </c:pt>
                <c:pt idx="342">
                  <c:v>1988.461538461539</c:v>
                </c:pt>
                <c:pt idx="343">
                  <c:v>1988.4807692307697</c:v>
                </c:pt>
                <c:pt idx="344">
                  <c:v>1988.5</c:v>
                </c:pt>
                <c:pt idx="345">
                  <c:v>1988.5192307692307</c:v>
                </c:pt>
                <c:pt idx="346">
                  <c:v>1988.538461538461</c:v>
                </c:pt>
                <c:pt idx="347">
                  <c:v>1988.5576923076928</c:v>
                </c:pt>
                <c:pt idx="348">
                  <c:v>1988.5769230769229</c:v>
                </c:pt>
                <c:pt idx="349">
                  <c:v>1988.5961538461543</c:v>
                </c:pt>
                <c:pt idx="350">
                  <c:v>1988.6153846153841</c:v>
                </c:pt>
                <c:pt idx="351">
                  <c:v>1988.6346153846155</c:v>
                </c:pt>
                <c:pt idx="352">
                  <c:v>1988.6538461538453</c:v>
                </c:pt>
                <c:pt idx="353">
                  <c:v>1988.6730769230765</c:v>
                </c:pt>
                <c:pt idx="354">
                  <c:v>1988.6923076923072</c:v>
                </c:pt>
                <c:pt idx="355">
                  <c:v>1988.711538461539</c:v>
                </c:pt>
                <c:pt idx="356">
                  <c:v>1988.7307692307697</c:v>
                </c:pt>
                <c:pt idx="357">
                  <c:v>1988.75</c:v>
                </c:pt>
                <c:pt idx="358">
                  <c:v>1988.7692307692307</c:v>
                </c:pt>
                <c:pt idx="359">
                  <c:v>1988.788461538461</c:v>
                </c:pt>
                <c:pt idx="360">
                  <c:v>1988.8076923076928</c:v>
                </c:pt>
                <c:pt idx="361">
                  <c:v>1988.8269230769229</c:v>
                </c:pt>
                <c:pt idx="362">
                  <c:v>1988.8461538461543</c:v>
                </c:pt>
                <c:pt idx="363">
                  <c:v>1988.8653846153841</c:v>
                </c:pt>
                <c:pt idx="364">
                  <c:v>1988.8846153846155</c:v>
                </c:pt>
                <c:pt idx="365">
                  <c:v>1988.9038461538457</c:v>
                </c:pt>
                <c:pt idx="366">
                  <c:v>1988.9230769230769</c:v>
                </c:pt>
                <c:pt idx="367">
                  <c:v>1988.9423076923076</c:v>
                </c:pt>
                <c:pt idx="368">
                  <c:v>1988.961538461539</c:v>
                </c:pt>
                <c:pt idx="369">
                  <c:v>1988.9807692307697</c:v>
                </c:pt>
                <c:pt idx="370">
                  <c:v>1989</c:v>
                </c:pt>
                <c:pt idx="371">
                  <c:v>1989.0192307692307</c:v>
                </c:pt>
                <c:pt idx="372">
                  <c:v>1989.038461538461</c:v>
                </c:pt>
                <c:pt idx="373">
                  <c:v>1989.0576923076928</c:v>
                </c:pt>
                <c:pt idx="374">
                  <c:v>1989.0769230769229</c:v>
                </c:pt>
                <c:pt idx="375">
                  <c:v>1989.0961538461543</c:v>
                </c:pt>
                <c:pt idx="376">
                  <c:v>1989.1153846153841</c:v>
                </c:pt>
                <c:pt idx="377">
                  <c:v>1989.1346153846155</c:v>
                </c:pt>
                <c:pt idx="378">
                  <c:v>1989.1538461538453</c:v>
                </c:pt>
                <c:pt idx="379">
                  <c:v>1989.1730769230765</c:v>
                </c:pt>
                <c:pt idx="380">
                  <c:v>1989.1923076923072</c:v>
                </c:pt>
                <c:pt idx="381">
                  <c:v>1989.211538461539</c:v>
                </c:pt>
                <c:pt idx="382">
                  <c:v>1989.2307692307697</c:v>
                </c:pt>
                <c:pt idx="383">
                  <c:v>1989.25</c:v>
                </c:pt>
                <c:pt idx="384">
                  <c:v>1989.2692307692307</c:v>
                </c:pt>
                <c:pt idx="385">
                  <c:v>1989.288461538461</c:v>
                </c:pt>
                <c:pt idx="386">
                  <c:v>1989.3076923076928</c:v>
                </c:pt>
                <c:pt idx="387">
                  <c:v>1989.3269230769229</c:v>
                </c:pt>
                <c:pt idx="388">
                  <c:v>1989.3461538461543</c:v>
                </c:pt>
                <c:pt idx="389">
                  <c:v>1989.3653846153841</c:v>
                </c:pt>
                <c:pt idx="390">
                  <c:v>1989.3846153846155</c:v>
                </c:pt>
                <c:pt idx="391">
                  <c:v>1989.4038461538457</c:v>
                </c:pt>
                <c:pt idx="392">
                  <c:v>1989.4230769230769</c:v>
                </c:pt>
                <c:pt idx="393">
                  <c:v>1989.4423076923076</c:v>
                </c:pt>
                <c:pt idx="394">
                  <c:v>1989.461538461539</c:v>
                </c:pt>
                <c:pt idx="395">
                  <c:v>1989.4807692307697</c:v>
                </c:pt>
                <c:pt idx="396">
                  <c:v>1989.5</c:v>
                </c:pt>
                <c:pt idx="397">
                  <c:v>1989.5192307692307</c:v>
                </c:pt>
                <c:pt idx="398">
                  <c:v>1989.538461538461</c:v>
                </c:pt>
                <c:pt idx="399">
                  <c:v>1989.5576923076928</c:v>
                </c:pt>
                <c:pt idx="400">
                  <c:v>1989.5769230769229</c:v>
                </c:pt>
                <c:pt idx="401">
                  <c:v>1989.5961538461543</c:v>
                </c:pt>
                <c:pt idx="402">
                  <c:v>1989.6153846153841</c:v>
                </c:pt>
                <c:pt idx="403">
                  <c:v>1989.6346153846155</c:v>
                </c:pt>
                <c:pt idx="404">
                  <c:v>1989.6538461538453</c:v>
                </c:pt>
                <c:pt idx="405">
                  <c:v>1989.6730769230765</c:v>
                </c:pt>
                <c:pt idx="406">
                  <c:v>1989.6923076923072</c:v>
                </c:pt>
                <c:pt idx="407">
                  <c:v>1989.711538461539</c:v>
                </c:pt>
                <c:pt idx="408">
                  <c:v>1989.7307692307697</c:v>
                </c:pt>
                <c:pt idx="409">
                  <c:v>1989.75</c:v>
                </c:pt>
                <c:pt idx="410">
                  <c:v>1989.7692307692307</c:v>
                </c:pt>
                <c:pt idx="411">
                  <c:v>1989.788461538461</c:v>
                </c:pt>
                <c:pt idx="412">
                  <c:v>1989.8076923076928</c:v>
                </c:pt>
                <c:pt idx="413">
                  <c:v>1989.8269230769229</c:v>
                </c:pt>
                <c:pt idx="414">
                  <c:v>1989.8461538461543</c:v>
                </c:pt>
                <c:pt idx="415">
                  <c:v>1989.8653846153841</c:v>
                </c:pt>
                <c:pt idx="416">
                  <c:v>1989.8846153846155</c:v>
                </c:pt>
                <c:pt idx="417">
                  <c:v>1989.9038461538457</c:v>
                </c:pt>
                <c:pt idx="418">
                  <c:v>1989.9230769230769</c:v>
                </c:pt>
                <c:pt idx="419">
                  <c:v>1989.9423076923076</c:v>
                </c:pt>
                <c:pt idx="420">
                  <c:v>1989.961538461539</c:v>
                </c:pt>
                <c:pt idx="421">
                  <c:v>1989.9807692307697</c:v>
                </c:pt>
                <c:pt idx="422">
                  <c:v>1990</c:v>
                </c:pt>
                <c:pt idx="423">
                  <c:v>1990.0192307692307</c:v>
                </c:pt>
                <c:pt idx="424">
                  <c:v>1990.038461538461</c:v>
                </c:pt>
                <c:pt idx="425">
                  <c:v>1990.0576923076928</c:v>
                </c:pt>
                <c:pt idx="426">
                  <c:v>1990.0769230769229</c:v>
                </c:pt>
                <c:pt idx="427">
                  <c:v>1990.0961538461543</c:v>
                </c:pt>
                <c:pt idx="428">
                  <c:v>1990.1153846153841</c:v>
                </c:pt>
                <c:pt idx="429">
                  <c:v>1990.1346153846155</c:v>
                </c:pt>
                <c:pt idx="430">
                  <c:v>1990.1538461538453</c:v>
                </c:pt>
                <c:pt idx="431">
                  <c:v>1990.1730769230765</c:v>
                </c:pt>
                <c:pt idx="432">
                  <c:v>1990.1923076923072</c:v>
                </c:pt>
                <c:pt idx="433">
                  <c:v>1990.211538461539</c:v>
                </c:pt>
                <c:pt idx="434">
                  <c:v>1990.2307692307697</c:v>
                </c:pt>
                <c:pt idx="435">
                  <c:v>1990.25</c:v>
                </c:pt>
                <c:pt idx="436">
                  <c:v>1990.2692307692307</c:v>
                </c:pt>
                <c:pt idx="437">
                  <c:v>1990.288461538461</c:v>
                </c:pt>
                <c:pt idx="438">
                  <c:v>1990.3076923076928</c:v>
                </c:pt>
                <c:pt idx="439">
                  <c:v>1990.3269230769229</c:v>
                </c:pt>
                <c:pt idx="440">
                  <c:v>1990.3461538461543</c:v>
                </c:pt>
                <c:pt idx="441">
                  <c:v>1990.3653846153841</c:v>
                </c:pt>
                <c:pt idx="442">
                  <c:v>1990.3846153846155</c:v>
                </c:pt>
                <c:pt idx="443">
                  <c:v>1990.4038461538457</c:v>
                </c:pt>
                <c:pt idx="444">
                  <c:v>1990.4230769230769</c:v>
                </c:pt>
                <c:pt idx="445">
                  <c:v>1990.4423076923076</c:v>
                </c:pt>
                <c:pt idx="446">
                  <c:v>1990.461538461539</c:v>
                </c:pt>
                <c:pt idx="447">
                  <c:v>1990.4807692307697</c:v>
                </c:pt>
                <c:pt idx="448">
                  <c:v>1990.5</c:v>
                </c:pt>
                <c:pt idx="449">
                  <c:v>1990.5192307692307</c:v>
                </c:pt>
                <c:pt idx="450">
                  <c:v>1990.538461538461</c:v>
                </c:pt>
                <c:pt idx="451">
                  <c:v>1990.5576923076928</c:v>
                </c:pt>
                <c:pt idx="452">
                  <c:v>1990.5769230769229</c:v>
                </c:pt>
                <c:pt idx="453">
                  <c:v>1990.5961538461543</c:v>
                </c:pt>
                <c:pt idx="454">
                  <c:v>1990.6153846153841</c:v>
                </c:pt>
                <c:pt idx="455">
                  <c:v>1990.6346153846155</c:v>
                </c:pt>
                <c:pt idx="456">
                  <c:v>1990.6538461538453</c:v>
                </c:pt>
                <c:pt idx="457">
                  <c:v>1990.6730769230765</c:v>
                </c:pt>
                <c:pt idx="458">
                  <c:v>1990.6923076923072</c:v>
                </c:pt>
                <c:pt idx="459">
                  <c:v>1990.711538461539</c:v>
                </c:pt>
                <c:pt idx="460">
                  <c:v>1990.7307692307697</c:v>
                </c:pt>
                <c:pt idx="461">
                  <c:v>1990.75</c:v>
                </c:pt>
                <c:pt idx="462">
                  <c:v>1990.7692307692307</c:v>
                </c:pt>
                <c:pt idx="463">
                  <c:v>1990.788461538461</c:v>
                </c:pt>
                <c:pt idx="464">
                  <c:v>1990.8076923076928</c:v>
                </c:pt>
                <c:pt idx="465">
                  <c:v>1990.8269230769229</c:v>
                </c:pt>
                <c:pt idx="466">
                  <c:v>1990.8461538461543</c:v>
                </c:pt>
                <c:pt idx="467">
                  <c:v>1990.8653846153841</c:v>
                </c:pt>
                <c:pt idx="468">
                  <c:v>1990.8846153846155</c:v>
                </c:pt>
                <c:pt idx="469">
                  <c:v>1990.9038461538457</c:v>
                </c:pt>
                <c:pt idx="470">
                  <c:v>1990.9230769230769</c:v>
                </c:pt>
                <c:pt idx="471">
                  <c:v>1990.9423076923076</c:v>
                </c:pt>
                <c:pt idx="472">
                  <c:v>1990.961538461539</c:v>
                </c:pt>
                <c:pt idx="473">
                  <c:v>1990.9807692307697</c:v>
                </c:pt>
                <c:pt idx="474">
                  <c:v>1991</c:v>
                </c:pt>
                <c:pt idx="475">
                  <c:v>1991.0192307692307</c:v>
                </c:pt>
                <c:pt idx="476">
                  <c:v>1991.038461538461</c:v>
                </c:pt>
                <c:pt idx="477">
                  <c:v>1991.0576923076928</c:v>
                </c:pt>
                <c:pt idx="478">
                  <c:v>1991.0769230769229</c:v>
                </c:pt>
                <c:pt idx="479">
                  <c:v>1991.0961538461543</c:v>
                </c:pt>
                <c:pt idx="480">
                  <c:v>1991.1153846153841</c:v>
                </c:pt>
                <c:pt idx="481">
                  <c:v>1991.1346153846155</c:v>
                </c:pt>
                <c:pt idx="482">
                  <c:v>1991.1538461538453</c:v>
                </c:pt>
                <c:pt idx="483">
                  <c:v>1991.1730769230765</c:v>
                </c:pt>
                <c:pt idx="484">
                  <c:v>1991.1923076923072</c:v>
                </c:pt>
                <c:pt idx="485">
                  <c:v>1991.211538461539</c:v>
                </c:pt>
                <c:pt idx="486">
                  <c:v>1991.2307692307697</c:v>
                </c:pt>
                <c:pt idx="487">
                  <c:v>1991.25</c:v>
                </c:pt>
                <c:pt idx="488">
                  <c:v>1991.2692307692307</c:v>
                </c:pt>
                <c:pt idx="489">
                  <c:v>1991.288461538461</c:v>
                </c:pt>
                <c:pt idx="490">
                  <c:v>1991.3076923076928</c:v>
                </c:pt>
                <c:pt idx="491">
                  <c:v>1991.3269230769229</c:v>
                </c:pt>
                <c:pt idx="492">
                  <c:v>1991.3461538461543</c:v>
                </c:pt>
                <c:pt idx="493">
                  <c:v>1991.3653846153841</c:v>
                </c:pt>
                <c:pt idx="494">
                  <c:v>1991.3846153846155</c:v>
                </c:pt>
                <c:pt idx="495">
                  <c:v>1991.4038461538457</c:v>
                </c:pt>
                <c:pt idx="496">
                  <c:v>1991.4230769230769</c:v>
                </c:pt>
                <c:pt idx="497">
                  <c:v>1991.4423076923076</c:v>
                </c:pt>
                <c:pt idx="498">
                  <c:v>1991.461538461539</c:v>
                </c:pt>
                <c:pt idx="499">
                  <c:v>1991.4807692307697</c:v>
                </c:pt>
                <c:pt idx="500">
                  <c:v>1991.5</c:v>
                </c:pt>
                <c:pt idx="501">
                  <c:v>1991.5192307692307</c:v>
                </c:pt>
                <c:pt idx="502">
                  <c:v>1991.538461538461</c:v>
                </c:pt>
                <c:pt idx="503">
                  <c:v>1991.5576923076928</c:v>
                </c:pt>
                <c:pt idx="504">
                  <c:v>1991.5769230769229</c:v>
                </c:pt>
                <c:pt idx="505">
                  <c:v>1991.5961538461543</c:v>
                </c:pt>
                <c:pt idx="506">
                  <c:v>1991.6153846153841</c:v>
                </c:pt>
                <c:pt idx="507">
                  <c:v>1991.6346153846155</c:v>
                </c:pt>
                <c:pt idx="508">
                  <c:v>1991.6538461538453</c:v>
                </c:pt>
                <c:pt idx="509">
                  <c:v>1991.6730769230765</c:v>
                </c:pt>
                <c:pt idx="510">
                  <c:v>1991.6923076923072</c:v>
                </c:pt>
                <c:pt idx="511">
                  <c:v>1991.711538461539</c:v>
                </c:pt>
                <c:pt idx="512">
                  <c:v>1991.7307692307697</c:v>
                </c:pt>
                <c:pt idx="513">
                  <c:v>1991.75</c:v>
                </c:pt>
                <c:pt idx="514">
                  <c:v>1991.7692307692307</c:v>
                </c:pt>
                <c:pt idx="515">
                  <c:v>1991.788461538461</c:v>
                </c:pt>
                <c:pt idx="516">
                  <c:v>1991.8076923076928</c:v>
                </c:pt>
                <c:pt idx="517">
                  <c:v>1991.8269230769229</c:v>
                </c:pt>
                <c:pt idx="518">
                  <c:v>1991.8461538461543</c:v>
                </c:pt>
                <c:pt idx="519">
                  <c:v>1991.8653846153841</c:v>
                </c:pt>
                <c:pt idx="520">
                  <c:v>1991.8846153846155</c:v>
                </c:pt>
                <c:pt idx="521">
                  <c:v>1991.9038461538457</c:v>
                </c:pt>
                <c:pt idx="522">
                  <c:v>1991.9230769230769</c:v>
                </c:pt>
                <c:pt idx="523">
                  <c:v>1991.9423076923076</c:v>
                </c:pt>
                <c:pt idx="524">
                  <c:v>1991.961538461539</c:v>
                </c:pt>
                <c:pt idx="525">
                  <c:v>1991.9807692307697</c:v>
                </c:pt>
                <c:pt idx="526">
                  <c:v>1992</c:v>
                </c:pt>
                <c:pt idx="527">
                  <c:v>1992.0192307692307</c:v>
                </c:pt>
                <c:pt idx="528">
                  <c:v>1992.038461538461</c:v>
                </c:pt>
                <c:pt idx="529">
                  <c:v>1992.0576923076928</c:v>
                </c:pt>
                <c:pt idx="530">
                  <c:v>1992.0769230769229</c:v>
                </c:pt>
                <c:pt idx="531">
                  <c:v>1992.0961538461543</c:v>
                </c:pt>
                <c:pt idx="532">
                  <c:v>1992.1153846153841</c:v>
                </c:pt>
                <c:pt idx="533">
                  <c:v>1992.1346153846155</c:v>
                </c:pt>
                <c:pt idx="534">
                  <c:v>1992.1538461538453</c:v>
                </c:pt>
                <c:pt idx="535">
                  <c:v>1992.1730769230765</c:v>
                </c:pt>
                <c:pt idx="536">
                  <c:v>1992.1923076923072</c:v>
                </c:pt>
                <c:pt idx="537">
                  <c:v>1992.211538461539</c:v>
                </c:pt>
                <c:pt idx="538">
                  <c:v>1992.2307692307697</c:v>
                </c:pt>
                <c:pt idx="539">
                  <c:v>1992.25</c:v>
                </c:pt>
                <c:pt idx="540">
                  <c:v>1992.2692307692307</c:v>
                </c:pt>
                <c:pt idx="541">
                  <c:v>1992.288461538461</c:v>
                </c:pt>
                <c:pt idx="542">
                  <c:v>1992.3076923076928</c:v>
                </c:pt>
                <c:pt idx="543">
                  <c:v>1992.3269230769229</c:v>
                </c:pt>
                <c:pt idx="544">
                  <c:v>1992.3461538461543</c:v>
                </c:pt>
                <c:pt idx="545">
                  <c:v>1992.3653846153841</c:v>
                </c:pt>
                <c:pt idx="546">
                  <c:v>1992.3846153846155</c:v>
                </c:pt>
                <c:pt idx="547">
                  <c:v>1992.4038461538457</c:v>
                </c:pt>
                <c:pt idx="548">
                  <c:v>1992.4230769230769</c:v>
                </c:pt>
                <c:pt idx="549">
                  <c:v>1992.4423076923076</c:v>
                </c:pt>
                <c:pt idx="550">
                  <c:v>1992.461538461539</c:v>
                </c:pt>
                <c:pt idx="551">
                  <c:v>1992.4807692307697</c:v>
                </c:pt>
                <c:pt idx="552">
                  <c:v>1992.5</c:v>
                </c:pt>
                <c:pt idx="553">
                  <c:v>1992.5192307692307</c:v>
                </c:pt>
                <c:pt idx="554">
                  <c:v>1992.538461538461</c:v>
                </c:pt>
                <c:pt idx="555">
                  <c:v>1992.5576923076928</c:v>
                </c:pt>
                <c:pt idx="556">
                  <c:v>1992.5769230769229</c:v>
                </c:pt>
                <c:pt idx="557">
                  <c:v>1992.5961538461543</c:v>
                </c:pt>
                <c:pt idx="558">
                  <c:v>1992.6153846153841</c:v>
                </c:pt>
                <c:pt idx="559">
                  <c:v>1992.6346153846155</c:v>
                </c:pt>
                <c:pt idx="560">
                  <c:v>1992.6538461538453</c:v>
                </c:pt>
                <c:pt idx="561">
                  <c:v>1992.6730769230765</c:v>
                </c:pt>
                <c:pt idx="562">
                  <c:v>1992.6923076923072</c:v>
                </c:pt>
                <c:pt idx="563">
                  <c:v>1992.711538461539</c:v>
                </c:pt>
                <c:pt idx="564">
                  <c:v>1992.7307692307697</c:v>
                </c:pt>
                <c:pt idx="565">
                  <c:v>1992.75</c:v>
                </c:pt>
                <c:pt idx="566">
                  <c:v>1992.7692307692307</c:v>
                </c:pt>
                <c:pt idx="567">
                  <c:v>1992.788461538461</c:v>
                </c:pt>
                <c:pt idx="568">
                  <c:v>1992.8076923076928</c:v>
                </c:pt>
                <c:pt idx="569">
                  <c:v>1992.8269230769229</c:v>
                </c:pt>
                <c:pt idx="570">
                  <c:v>1992.8461538461543</c:v>
                </c:pt>
                <c:pt idx="571">
                  <c:v>1992.8653846153841</c:v>
                </c:pt>
                <c:pt idx="572">
                  <c:v>1992.8846153846155</c:v>
                </c:pt>
                <c:pt idx="573">
                  <c:v>1992.9038461538457</c:v>
                </c:pt>
                <c:pt idx="574">
                  <c:v>1992.9230769230769</c:v>
                </c:pt>
                <c:pt idx="575">
                  <c:v>1992.9423076923076</c:v>
                </c:pt>
                <c:pt idx="576">
                  <c:v>1992.961538461539</c:v>
                </c:pt>
                <c:pt idx="577">
                  <c:v>1992.9807692307697</c:v>
                </c:pt>
                <c:pt idx="578">
                  <c:v>1993</c:v>
                </c:pt>
                <c:pt idx="579">
                  <c:v>1993.0192307692307</c:v>
                </c:pt>
                <c:pt idx="580">
                  <c:v>1993.038461538461</c:v>
                </c:pt>
                <c:pt idx="581">
                  <c:v>1993.0576923076928</c:v>
                </c:pt>
                <c:pt idx="582">
                  <c:v>1993.0769230769229</c:v>
                </c:pt>
                <c:pt idx="583">
                  <c:v>1993.0961538461543</c:v>
                </c:pt>
                <c:pt idx="584">
                  <c:v>1993.1153846153841</c:v>
                </c:pt>
                <c:pt idx="585">
                  <c:v>1993.1346153846155</c:v>
                </c:pt>
                <c:pt idx="586">
                  <c:v>1993.1538461538453</c:v>
                </c:pt>
                <c:pt idx="587">
                  <c:v>1993.1730769230765</c:v>
                </c:pt>
                <c:pt idx="588">
                  <c:v>1993.1923076923072</c:v>
                </c:pt>
                <c:pt idx="589">
                  <c:v>1993.211538461539</c:v>
                </c:pt>
                <c:pt idx="590">
                  <c:v>1993.2307692307697</c:v>
                </c:pt>
                <c:pt idx="591">
                  <c:v>1993.25</c:v>
                </c:pt>
                <c:pt idx="592">
                  <c:v>1993.2692307692307</c:v>
                </c:pt>
                <c:pt idx="593">
                  <c:v>1993.288461538461</c:v>
                </c:pt>
                <c:pt idx="594">
                  <c:v>1993.3076923076928</c:v>
                </c:pt>
                <c:pt idx="595">
                  <c:v>1993.3269230769229</c:v>
                </c:pt>
                <c:pt idx="596">
                  <c:v>1993.3461538461543</c:v>
                </c:pt>
                <c:pt idx="597">
                  <c:v>1993.3653846153841</c:v>
                </c:pt>
                <c:pt idx="598">
                  <c:v>1993.3846153846155</c:v>
                </c:pt>
                <c:pt idx="599">
                  <c:v>1993.4038461538457</c:v>
                </c:pt>
                <c:pt idx="600">
                  <c:v>1993.4230769230769</c:v>
                </c:pt>
                <c:pt idx="601">
                  <c:v>1993.4423076923076</c:v>
                </c:pt>
                <c:pt idx="602">
                  <c:v>1993.461538461539</c:v>
                </c:pt>
                <c:pt idx="603">
                  <c:v>1993.4807692307697</c:v>
                </c:pt>
                <c:pt idx="604">
                  <c:v>1993.5</c:v>
                </c:pt>
                <c:pt idx="605">
                  <c:v>1993.5192307692307</c:v>
                </c:pt>
                <c:pt idx="606">
                  <c:v>1993.538461538461</c:v>
                </c:pt>
                <c:pt idx="607">
                  <c:v>1993.5576923076928</c:v>
                </c:pt>
                <c:pt idx="608">
                  <c:v>1993.5769230769229</c:v>
                </c:pt>
                <c:pt idx="609">
                  <c:v>1993.5961538461543</c:v>
                </c:pt>
                <c:pt idx="610">
                  <c:v>1993.6153846153841</c:v>
                </c:pt>
                <c:pt idx="611">
                  <c:v>1993.6346153846155</c:v>
                </c:pt>
                <c:pt idx="612">
                  <c:v>1993.6538461538453</c:v>
                </c:pt>
                <c:pt idx="613">
                  <c:v>1993.6730769230765</c:v>
                </c:pt>
                <c:pt idx="614">
                  <c:v>1993.6923076923072</c:v>
                </c:pt>
                <c:pt idx="615">
                  <c:v>1993.711538461539</c:v>
                </c:pt>
                <c:pt idx="616">
                  <c:v>1993.7307692307697</c:v>
                </c:pt>
                <c:pt idx="617">
                  <c:v>1993.75</c:v>
                </c:pt>
                <c:pt idx="618">
                  <c:v>1993.7692307692307</c:v>
                </c:pt>
                <c:pt idx="619">
                  <c:v>1993.788461538461</c:v>
                </c:pt>
                <c:pt idx="620">
                  <c:v>1993.8076923076928</c:v>
                </c:pt>
                <c:pt idx="621">
                  <c:v>1993.8269230769229</c:v>
                </c:pt>
                <c:pt idx="622">
                  <c:v>1993.8461538461543</c:v>
                </c:pt>
                <c:pt idx="623">
                  <c:v>1993.8653846153841</c:v>
                </c:pt>
                <c:pt idx="624">
                  <c:v>1993.8846153846155</c:v>
                </c:pt>
                <c:pt idx="625">
                  <c:v>1993.9038461538457</c:v>
                </c:pt>
                <c:pt idx="626">
                  <c:v>1993.9230769230769</c:v>
                </c:pt>
                <c:pt idx="627">
                  <c:v>1993.9423076923076</c:v>
                </c:pt>
                <c:pt idx="628">
                  <c:v>1993.961538461539</c:v>
                </c:pt>
                <c:pt idx="629">
                  <c:v>1993.9807692307697</c:v>
                </c:pt>
                <c:pt idx="630">
                  <c:v>1994</c:v>
                </c:pt>
                <c:pt idx="631">
                  <c:v>1994.0192307692307</c:v>
                </c:pt>
                <c:pt idx="632">
                  <c:v>1994.038461538461</c:v>
                </c:pt>
                <c:pt idx="633">
                  <c:v>1994.0576923076928</c:v>
                </c:pt>
                <c:pt idx="634">
                  <c:v>1994.0769230769229</c:v>
                </c:pt>
                <c:pt idx="635">
                  <c:v>1994.0961538461543</c:v>
                </c:pt>
                <c:pt idx="636">
                  <c:v>1994.1153846153841</c:v>
                </c:pt>
                <c:pt idx="637">
                  <c:v>1994.1346153846155</c:v>
                </c:pt>
                <c:pt idx="638">
                  <c:v>1994.1538461538453</c:v>
                </c:pt>
                <c:pt idx="639">
                  <c:v>1994.1730769230765</c:v>
                </c:pt>
                <c:pt idx="640">
                  <c:v>1994.1923076923072</c:v>
                </c:pt>
                <c:pt idx="641">
                  <c:v>1994.211538461539</c:v>
                </c:pt>
                <c:pt idx="642">
                  <c:v>1994.2307692307697</c:v>
                </c:pt>
                <c:pt idx="643">
                  <c:v>1994.25</c:v>
                </c:pt>
                <c:pt idx="644">
                  <c:v>1994.2692307692307</c:v>
                </c:pt>
                <c:pt idx="645">
                  <c:v>1994.288461538461</c:v>
                </c:pt>
                <c:pt idx="646">
                  <c:v>1994.3076923076928</c:v>
                </c:pt>
                <c:pt idx="647">
                  <c:v>1994.3269230769229</c:v>
                </c:pt>
                <c:pt idx="648">
                  <c:v>1994.3461538461543</c:v>
                </c:pt>
                <c:pt idx="649">
                  <c:v>1994.3653846153841</c:v>
                </c:pt>
                <c:pt idx="650">
                  <c:v>1994.3846153846155</c:v>
                </c:pt>
                <c:pt idx="651">
                  <c:v>1994.4038461538457</c:v>
                </c:pt>
                <c:pt idx="652">
                  <c:v>1994.4230769230769</c:v>
                </c:pt>
                <c:pt idx="653">
                  <c:v>1994.4423076923076</c:v>
                </c:pt>
                <c:pt idx="654">
                  <c:v>1994.461538461539</c:v>
                </c:pt>
                <c:pt idx="655">
                  <c:v>1994.4807692307697</c:v>
                </c:pt>
                <c:pt idx="656">
                  <c:v>1994.5</c:v>
                </c:pt>
                <c:pt idx="657">
                  <c:v>1994.5192307692307</c:v>
                </c:pt>
                <c:pt idx="658">
                  <c:v>1994.538461538461</c:v>
                </c:pt>
                <c:pt idx="659">
                  <c:v>1994.5576923076928</c:v>
                </c:pt>
                <c:pt idx="660">
                  <c:v>1994.5769230769229</c:v>
                </c:pt>
                <c:pt idx="661">
                  <c:v>1994.5961538461543</c:v>
                </c:pt>
                <c:pt idx="662">
                  <c:v>1994.6153846153841</c:v>
                </c:pt>
                <c:pt idx="663">
                  <c:v>1994.6346153846155</c:v>
                </c:pt>
                <c:pt idx="664">
                  <c:v>1994.6538461538453</c:v>
                </c:pt>
                <c:pt idx="665">
                  <c:v>1994.6730769230765</c:v>
                </c:pt>
                <c:pt idx="666">
                  <c:v>1994.6923076923072</c:v>
                </c:pt>
                <c:pt idx="667">
                  <c:v>1995.1346153846155</c:v>
                </c:pt>
                <c:pt idx="668">
                  <c:v>1995.1538461538453</c:v>
                </c:pt>
                <c:pt idx="669">
                  <c:v>1995.1730769230765</c:v>
                </c:pt>
                <c:pt idx="670">
                  <c:v>1995.1923076923072</c:v>
                </c:pt>
                <c:pt idx="671">
                  <c:v>1995.211538461539</c:v>
                </c:pt>
                <c:pt idx="672">
                  <c:v>1995.2307692307697</c:v>
                </c:pt>
                <c:pt idx="673">
                  <c:v>1995.25</c:v>
                </c:pt>
                <c:pt idx="674">
                  <c:v>1995.2692307692307</c:v>
                </c:pt>
                <c:pt idx="675">
                  <c:v>1995.288461538461</c:v>
                </c:pt>
                <c:pt idx="676">
                  <c:v>1995.3076923076928</c:v>
                </c:pt>
                <c:pt idx="677">
                  <c:v>1995.3269230769229</c:v>
                </c:pt>
                <c:pt idx="678">
                  <c:v>1995.3461538461543</c:v>
                </c:pt>
                <c:pt idx="679">
                  <c:v>1995.3653846153841</c:v>
                </c:pt>
                <c:pt idx="680">
                  <c:v>1995.3846153846155</c:v>
                </c:pt>
                <c:pt idx="681">
                  <c:v>1995.4038461538457</c:v>
                </c:pt>
                <c:pt idx="682">
                  <c:v>1995.4230769230769</c:v>
                </c:pt>
                <c:pt idx="683">
                  <c:v>1995.4423076923076</c:v>
                </c:pt>
                <c:pt idx="684">
                  <c:v>1995.461538461539</c:v>
                </c:pt>
                <c:pt idx="685">
                  <c:v>1995.4807692307697</c:v>
                </c:pt>
                <c:pt idx="686">
                  <c:v>1995.5</c:v>
                </c:pt>
                <c:pt idx="687">
                  <c:v>1995.5192307692307</c:v>
                </c:pt>
                <c:pt idx="688">
                  <c:v>1995.538461538461</c:v>
                </c:pt>
                <c:pt idx="689">
                  <c:v>1995.5576923076928</c:v>
                </c:pt>
                <c:pt idx="690">
                  <c:v>1995.5769230769229</c:v>
                </c:pt>
                <c:pt idx="691">
                  <c:v>1995.5961538461543</c:v>
                </c:pt>
                <c:pt idx="692">
                  <c:v>1995.6153846153841</c:v>
                </c:pt>
                <c:pt idx="693">
                  <c:v>1995.6346153846155</c:v>
                </c:pt>
                <c:pt idx="694">
                  <c:v>1995.6538461538453</c:v>
                </c:pt>
                <c:pt idx="695">
                  <c:v>1995.6730769230765</c:v>
                </c:pt>
                <c:pt idx="696">
                  <c:v>1995.6923076923072</c:v>
                </c:pt>
                <c:pt idx="697">
                  <c:v>1995.711538461539</c:v>
                </c:pt>
                <c:pt idx="698">
                  <c:v>1995.7307692307697</c:v>
                </c:pt>
                <c:pt idx="699">
                  <c:v>1995.75</c:v>
                </c:pt>
                <c:pt idx="700">
                  <c:v>1995.7692307692307</c:v>
                </c:pt>
                <c:pt idx="701">
                  <c:v>1995.788461538461</c:v>
                </c:pt>
                <c:pt idx="702">
                  <c:v>1995.8076923076928</c:v>
                </c:pt>
                <c:pt idx="703">
                  <c:v>1995.8269230769229</c:v>
                </c:pt>
                <c:pt idx="704">
                  <c:v>1995.8461538461543</c:v>
                </c:pt>
                <c:pt idx="705">
                  <c:v>1995.8653846153841</c:v>
                </c:pt>
                <c:pt idx="706">
                  <c:v>1995.8846153846155</c:v>
                </c:pt>
                <c:pt idx="707">
                  <c:v>1995.9038461538457</c:v>
                </c:pt>
                <c:pt idx="708">
                  <c:v>1995.9230769230769</c:v>
                </c:pt>
                <c:pt idx="709">
                  <c:v>1995.9423076923076</c:v>
                </c:pt>
                <c:pt idx="710">
                  <c:v>1995.961538461539</c:v>
                </c:pt>
                <c:pt idx="711">
                  <c:v>1995.9807692307697</c:v>
                </c:pt>
                <c:pt idx="712">
                  <c:v>1996</c:v>
                </c:pt>
                <c:pt idx="713">
                  <c:v>1996.0192307692307</c:v>
                </c:pt>
                <c:pt idx="714">
                  <c:v>1996.038461538461</c:v>
                </c:pt>
                <c:pt idx="715">
                  <c:v>1996.0576923076928</c:v>
                </c:pt>
                <c:pt idx="716">
                  <c:v>1996.0769230769229</c:v>
                </c:pt>
                <c:pt idx="717">
                  <c:v>1996.0961538461543</c:v>
                </c:pt>
                <c:pt idx="718">
                  <c:v>1996.1153846153841</c:v>
                </c:pt>
                <c:pt idx="719">
                  <c:v>1996.1346153846155</c:v>
                </c:pt>
                <c:pt idx="720">
                  <c:v>1996.1538461538453</c:v>
                </c:pt>
                <c:pt idx="721">
                  <c:v>1996.1730769230765</c:v>
                </c:pt>
                <c:pt idx="722">
                  <c:v>1996.1923076923072</c:v>
                </c:pt>
                <c:pt idx="723">
                  <c:v>1996.211538461539</c:v>
                </c:pt>
                <c:pt idx="724">
                  <c:v>1996.2307692307697</c:v>
                </c:pt>
                <c:pt idx="725">
                  <c:v>1996.25</c:v>
                </c:pt>
                <c:pt idx="726">
                  <c:v>1996.2692307692307</c:v>
                </c:pt>
                <c:pt idx="727">
                  <c:v>1996.288461538461</c:v>
                </c:pt>
                <c:pt idx="728">
                  <c:v>1996.3076923076928</c:v>
                </c:pt>
                <c:pt idx="729">
                  <c:v>1996.3269230769229</c:v>
                </c:pt>
                <c:pt idx="730">
                  <c:v>1996.3461538461543</c:v>
                </c:pt>
                <c:pt idx="731">
                  <c:v>1996.3653846153841</c:v>
                </c:pt>
                <c:pt idx="732">
                  <c:v>1996.3846153846155</c:v>
                </c:pt>
                <c:pt idx="733">
                  <c:v>1996.4038461538457</c:v>
                </c:pt>
                <c:pt idx="734">
                  <c:v>1996.4230769230769</c:v>
                </c:pt>
                <c:pt idx="735">
                  <c:v>1996.4423076923076</c:v>
                </c:pt>
                <c:pt idx="736">
                  <c:v>1996.461538461539</c:v>
                </c:pt>
                <c:pt idx="737">
                  <c:v>1996.4807692307697</c:v>
                </c:pt>
                <c:pt idx="738">
                  <c:v>1996.5</c:v>
                </c:pt>
                <c:pt idx="739">
                  <c:v>1996.5192307692307</c:v>
                </c:pt>
                <c:pt idx="740">
                  <c:v>1996.538461538461</c:v>
                </c:pt>
                <c:pt idx="741">
                  <c:v>1996.5576923076928</c:v>
                </c:pt>
                <c:pt idx="742">
                  <c:v>1996.5769230769229</c:v>
                </c:pt>
                <c:pt idx="743">
                  <c:v>1996.5961538461543</c:v>
                </c:pt>
                <c:pt idx="744">
                  <c:v>1996.6153846153841</c:v>
                </c:pt>
                <c:pt idx="745">
                  <c:v>1996.6346153846155</c:v>
                </c:pt>
                <c:pt idx="746">
                  <c:v>1996.6538461538453</c:v>
                </c:pt>
                <c:pt idx="747">
                  <c:v>1996.6730769230765</c:v>
                </c:pt>
                <c:pt idx="748">
                  <c:v>1996.6923076923072</c:v>
                </c:pt>
                <c:pt idx="749">
                  <c:v>1996.711538461539</c:v>
                </c:pt>
                <c:pt idx="750">
                  <c:v>1996.7307692307697</c:v>
                </c:pt>
                <c:pt idx="751">
                  <c:v>1996.75</c:v>
                </c:pt>
                <c:pt idx="752">
                  <c:v>1996.7692307692307</c:v>
                </c:pt>
                <c:pt idx="753">
                  <c:v>1996.788461538461</c:v>
                </c:pt>
                <c:pt idx="754">
                  <c:v>1996.8076923076928</c:v>
                </c:pt>
                <c:pt idx="755">
                  <c:v>1996.8269230769229</c:v>
                </c:pt>
                <c:pt idx="756">
                  <c:v>1996.8461538461543</c:v>
                </c:pt>
                <c:pt idx="757">
                  <c:v>1996.8653846153841</c:v>
                </c:pt>
                <c:pt idx="758">
                  <c:v>1996.8846153846155</c:v>
                </c:pt>
                <c:pt idx="759">
                  <c:v>1996.9038461538457</c:v>
                </c:pt>
                <c:pt idx="760">
                  <c:v>1996.9230769230769</c:v>
                </c:pt>
                <c:pt idx="761">
                  <c:v>1996.9423076923076</c:v>
                </c:pt>
                <c:pt idx="762">
                  <c:v>1996.961538461539</c:v>
                </c:pt>
                <c:pt idx="763">
                  <c:v>1996.9807692307697</c:v>
                </c:pt>
                <c:pt idx="764">
                  <c:v>1997</c:v>
                </c:pt>
                <c:pt idx="765">
                  <c:v>1997.0192307692307</c:v>
                </c:pt>
                <c:pt idx="766">
                  <c:v>1997.038461538461</c:v>
                </c:pt>
                <c:pt idx="767">
                  <c:v>1997.0576923076928</c:v>
                </c:pt>
                <c:pt idx="768">
                  <c:v>1997.0769230769229</c:v>
                </c:pt>
                <c:pt idx="769">
                  <c:v>1997.0961538461543</c:v>
                </c:pt>
                <c:pt idx="770">
                  <c:v>1997.1153846153841</c:v>
                </c:pt>
                <c:pt idx="771">
                  <c:v>1997.1346153846155</c:v>
                </c:pt>
                <c:pt idx="772">
                  <c:v>1997.1538461538453</c:v>
                </c:pt>
                <c:pt idx="773">
                  <c:v>1997.1730769230765</c:v>
                </c:pt>
                <c:pt idx="774">
                  <c:v>1997.1923076923072</c:v>
                </c:pt>
                <c:pt idx="775">
                  <c:v>1997.211538461539</c:v>
                </c:pt>
                <c:pt idx="776">
                  <c:v>1997.2307692307697</c:v>
                </c:pt>
                <c:pt idx="777">
                  <c:v>1997.25</c:v>
                </c:pt>
                <c:pt idx="778">
                  <c:v>1997.2692307692307</c:v>
                </c:pt>
                <c:pt idx="779">
                  <c:v>1997.288461538461</c:v>
                </c:pt>
                <c:pt idx="780">
                  <c:v>1997.3076923076928</c:v>
                </c:pt>
                <c:pt idx="781">
                  <c:v>1997.3269230769229</c:v>
                </c:pt>
                <c:pt idx="782">
                  <c:v>1997.3461538461543</c:v>
                </c:pt>
                <c:pt idx="783">
                  <c:v>1997.3653846153841</c:v>
                </c:pt>
                <c:pt idx="784">
                  <c:v>1997.3846153846155</c:v>
                </c:pt>
                <c:pt idx="785">
                  <c:v>1997.4038461538457</c:v>
                </c:pt>
                <c:pt idx="786">
                  <c:v>1997.4230769230769</c:v>
                </c:pt>
                <c:pt idx="787">
                  <c:v>1997.4423076923076</c:v>
                </c:pt>
                <c:pt idx="788">
                  <c:v>1997.461538461539</c:v>
                </c:pt>
                <c:pt idx="789">
                  <c:v>1997.4807692307697</c:v>
                </c:pt>
                <c:pt idx="790">
                  <c:v>1997.5</c:v>
                </c:pt>
                <c:pt idx="791">
                  <c:v>1997.5192307692307</c:v>
                </c:pt>
                <c:pt idx="792">
                  <c:v>1997.538461538461</c:v>
                </c:pt>
                <c:pt idx="793">
                  <c:v>1997.5576923076928</c:v>
                </c:pt>
                <c:pt idx="794">
                  <c:v>1997.5769230769229</c:v>
                </c:pt>
                <c:pt idx="795">
                  <c:v>1997.5961538461543</c:v>
                </c:pt>
                <c:pt idx="796">
                  <c:v>1997.6153846153841</c:v>
                </c:pt>
                <c:pt idx="797">
                  <c:v>1997.6346153846155</c:v>
                </c:pt>
                <c:pt idx="798">
                  <c:v>1997.6538461538453</c:v>
                </c:pt>
                <c:pt idx="799">
                  <c:v>1997.6730769230765</c:v>
                </c:pt>
                <c:pt idx="800">
                  <c:v>1997.6923076923072</c:v>
                </c:pt>
                <c:pt idx="801">
                  <c:v>1997.711538461539</c:v>
                </c:pt>
                <c:pt idx="802">
                  <c:v>1997.7307692307697</c:v>
                </c:pt>
                <c:pt idx="803">
                  <c:v>1997.75</c:v>
                </c:pt>
                <c:pt idx="804">
                  <c:v>1997.7692307692307</c:v>
                </c:pt>
                <c:pt idx="805">
                  <c:v>1997.788461538461</c:v>
                </c:pt>
                <c:pt idx="806">
                  <c:v>1997.8076923076928</c:v>
                </c:pt>
                <c:pt idx="807">
                  <c:v>1997.8269230769229</c:v>
                </c:pt>
                <c:pt idx="808">
                  <c:v>1997.8461538461543</c:v>
                </c:pt>
                <c:pt idx="809">
                  <c:v>1997.8653846153841</c:v>
                </c:pt>
                <c:pt idx="810">
                  <c:v>1997.8846153846155</c:v>
                </c:pt>
                <c:pt idx="811">
                  <c:v>1997.9038461538457</c:v>
                </c:pt>
                <c:pt idx="812">
                  <c:v>1997.9230769230769</c:v>
                </c:pt>
                <c:pt idx="813">
                  <c:v>1997.9423076923076</c:v>
                </c:pt>
                <c:pt idx="814">
                  <c:v>1997.961538461539</c:v>
                </c:pt>
                <c:pt idx="815">
                  <c:v>1997.9807692307697</c:v>
                </c:pt>
                <c:pt idx="816">
                  <c:v>1998</c:v>
                </c:pt>
                <c:pt idx="817">
                  <c:v>1998.0192307692307</c:v>
                </c:pt>
                <c:pt idx="818">
                  <c:v>1998.038461538461</c:v>
                </c:pt>
                <c:pt idx="819">
                  <c:v>1998.0576923076928</c:v>
                </c:pt>
                <c:pt idx="820">
                  <c:v>1998.0769230769229</c:v>
                </c:pt>
                <c:pt idx="821">
                  <c:v>1998.0961538461543</c:v>
                </c:pt>
                <c:pt idx="822">
                  <c:v>1998.1153846153841</c:v>
                </c:pt>
                <c:pt idx="823">
                  <c:v>1998.1346153846155</c:v>
                </c:pt>
                <c:pt idx="824">
                  <c:v>1998.1538461538453</c:v>
                </c:pt>
                <c:pt idx="825">
                  <c:v>1998.1730769230765</c:v>
                </c:pt>
                <c:pt idx="826">
                  <c:v>1998.1923076923072</c:v>
                </c:pt>
                <c:pt idx="827">
                  <c:v>1998.211538461539</c:v>
                </c:pt>
                <c:pt idx="828">
                  <c:v>1998.2307692307697</c:v>
                </c:pt>
                <c:pt idx="829">
                  <c:v>1998.25</c:v>
                </c:pt>
                <c:pt idx="830">
                  <c:v>1998.2692307692307</c:v>
                </c:pt>
                <c:pt idx="831">
                  <c:v>1998.288461538461</c:v>
                </c:pt>
                <c:pt idx="832">
                  <c:v>1998.3076923076928</c:v>
                </c:pt>
                <c:pt idx="833">
                  <c:v>1998.3269230769229</c:v>
                </c:pt>
                <c:pt idx="834">
                  <c:v>1998.3461538461543</c:v>
                </c:pt>
                <c:pt idx="835">
                  <c:v>1998.3653846153841</c:v>
                </c:pt>
                <c:pt idx="836">
                  <c:v>1998.3846153846155</c:v>
                </c:pt>
                <c:pt idx="837">
                  <c:v>1998.4038461538457</c:v>
                </c:pt>
                <c:pt idx="838">
                  <c:v>1998.4230769230769</c:v>
                </c:pt>
                <c:pt idx="839">
                  <c:v>1998.4423076923076</c:v>
                </c:pt>
                <c:pt idx="840">
                  <c:v>1998.461538461539</c:v>
                </c:pt>
                <c:pt idx="841">
                  <c:v>1998.4807692307697</c:v>
                </c:pt>
                <c:pt idx="842">
                  <c:v>1998.5</c:v>
                </c:pt>
                <c:pt idx="843">
                  <c:v>1998.5192307692307</c:v>
                </c:pt>
                <c:pt idx="844">
                  <c:v>1998.538461538461</c:v>
                </c:pt>
                <c:pt idx="845">
                  <c:v>1998.5576923076928</c:v>
                </c:pt>
                <c:pt idx="846">
                  <c:v>1998.5769230769229</c:v>
                </c:pt>
                <c:pt idx="847">
                  <c:v>1998.5961538461543</c:v>
                </c:pt>
                <c:pt idx="848">
                  <c:v>1998.6153846153841</c:v>
                </c:pt>
                <c:pt idx="849">
                  <c:v>1998.6346153846155</c:v>
                </c:pt>
                <c:pt idx="850">
                  <c:v>1998.6538461538453</c:v>
                </c:pt>
                <c:pt idx="851">
                  <c:v>1998.6730769230765</c:v>
                </c:pt>
                <c:pt idx="852">
                  <c:v>1998.6923076923072</c:v>
                </c:pt>
                <c:pt idx="853">
                  <c:v>1998.711538461539</c:v>
                </c:pt>
                <c:pt idx="854">
                  <c:v>1998.7307692307697</c:v>
                </c:pt>
                <c:pt idx="855">
                  <c:v>1998.75</c:v>
                </c:pt>
                <c:pt idx="856">
                  <c:v>1998.7692307692307</c:v>
                </c:pt>
                <c:pt idx="857">
                  <c:v>1998.788461538461</c:v>
                </c:pt>
                <c:pt idx="858">
                  <c:v>1998.8076923076928</c:v>
                </c:pt>
                <c:pt idx="859">
                  <c:v>1998.8269230769229</c:v>
                </c:pt>
                <c:pt idx="860">
                  <c:v>1998.8461538461543</c:v>
                </c:pt>
                <c:pt idx="861">
                  <c:v>1998.8653846153841</c:v>
                </c:pt>
                <c:pt idx="862">
                  <c:v>1998.8846153846155</c:v>
                </c:pt>
                <c:pt idx="863">
                  <c:v>1998.9038461538457</c:v>
                </c:pt>
                <c:pt idx="864">
                  <c:v>1998.9230769230769</c:v>
                </c:pt>
                <c:pt idx="865">
                  <c:v>1998.9423076923076</c:v>
                </c:pt>
                <c:pt idx="866">
                  <c:v>1998.961538461539</c:v>
                </c:pt>
                <c:pt idx="867">
                  <c:v>1998.9807692307697</c:v>
                </c:pt>
                <c:pt idx="868">
                  <c:v>1999</c:v>
                </c:pt>
                <c:pt idx="869">
                  <c:v>1999.0192307692307</c:v>
                </c:pt>
                <c:pt idx="870">
                  <c:v>1999.038461538461</c:v>
                </c:pt>
                <c:pt idx="871">
                  <c:v>1999.0576923076928</c:v>
                </c:pt>
                <c:pt idx="872">
                  <c:v>1999.0769230769229</c:v>
                </c:pt>
                <c:pt idx="873">
                  <c:v>1999.0961538461543</c:v>
                </c:pt>
                <c:pt idx="874">
                  <c:v>1999.1153846153841</c:v>
                </c:pt>
                <c:pt idx="875">
                  <c:v>1999.1346153846155</c:v>
                </c:pt>
                <c:pt idx="876">
                  <c:v>1999.1538461538453</c:v>
                </c:pt>
                <c:pt idx="877">
                  <c:v>1999.1730769230765</c:v>
                </c:pt>
                <c:pt idx="878">
                  <c:v>1999.1923076923072</c:v>
                </c:pt>
                <c:pt idx="879">
                  <c:v>1999.211538461539</c:v>
                </c:pt>
                <c:pt idx="880">
                  <c:v>1999.2307692307697</c:v>
                </c:pt>
                <c:pt idx="881">
                  <c:v>1999.25</c:v>
                </c:pt>
                <c:pt idx="882">
                  <c:v>1999.2692307692307</c:v>
                </c:pt>
                <c:pt idx="883">
                  <c:v>1999.288461538461</c:v>
                </c:pt>
                <c:pt idx="884">
                  <c:v>1999.3076923076928</c:v>
                </c:pt>
                <c:pt idx="885">
                  <c:v>1999.3269230769229</c:v>
                </c:pt>
                <c:pt idx="886">
                  <c:v>1999.3461538461543</c:v>
                </c:pt>
                <c:pt idx="887">
                  <c:v>1999.3653846153841</c:v>
                </c:pt>
                <c:pt idx="888">
                  <c:v>1999.3846153846155</c:v>
                </c:pt>
                <c:pt idx="889">
                  <c:v>1999.4038461538457</c:v>
                </c:pt>
                <c:pt idx="890">
                  <c:v>1999.4230769230769</c:v>
                </c:pt>
                <c:pt idx="891">
                  <c:v>1999.4423076923076</c:v>
                </c:pt>
                <c:pt idx="892">
                  <c:v>1999.461538461539</c:v>
                </c:pt>
                <c:pt idx="893">
                  <c:v>1999.4807692307697</c:v>
                </c:pt>
                <c:pt idx="894">
                  <c:v>1999.5</c:v>
                </c:pt>
                <c:pt idx="895">
                  <c:v>1999.5192307692307</c:v>
                </c:pt>
                <c:pt idx="896">
                  <c:v>1999.538461538461</c:v>
                </c:pt>
                <c:pt idx="897">
                  <c:v>1999.5576923076928</c:v>
                </c:pt>
                <c:pt idx="898">
                  <c:v>1999.5769230769229</c:v>
                </c:pt>
                <c:pt idx="899">
                  <c:v>1999.5961538461543</c:v>
                </c:pt>
                <c:pt idx="900">
                  <c:v>1999.6153846153841</c:v>
                </c:pt>
                <c:pt idx="901">
                  <c:v>1999.6346153846155</c:v>
                </c:pt>
                <c:pt idx="902">
                  <c:v>1999.6538461538453</c:v>
                </c:pt>
                <c:pt idx="903">
                  <c:v>1999.6730769230765</c:v>
                </c:pt>
                <c:pt idx="904">
                  <c:v>1999.6923076923072</c:v>
                </c:pt>
                <c:pt idx="905">
                  <c:v>1999.711538461539</c:v>
                </c:pt>
                <c:pt idx="906">
                  <c:v>1999.7307692307697</c:v>
                </c:pt>
                <c:pt idx="907">
                  <c:v>1999.75</c:v>
                </c:pt>
                <c:pt idx="908">
                  <c:v>1999.7692307692307</c:v>
                </c:pt>
                <c:pt idx="909">
                  <c:v>1999.788461538461</c:v>
                </c:pt>
                <c:pt idx="910">
                  <c:v>1999.8076923076928</c:v>
                </c:pt>
                <c:pt idx="911">
                  <c:v>1999.8269230769229</c:v>
                </c:pt>
                <c:pt idx="912">
                  <c:v>1999.8461538461543</c:v>
                </c:pt>
                <c:pt idx="913">
                  <c:v>1999.8653846153841</c:v>
                </c:pt>
                <c:pt idx="914">
                  <c:v>1999.8846153846155</c:v>
                </c:pt>
                <c:pt idx="915">
                  <c:v>1999.9038461538457</c:v>
                </c:pt>
                <c:pt idx="916">
                  <c:v>1999.9230769230769</c:v>
                </c:pt>
                <c:pt idx="917">
                  <c:v>1999.9423076923076</c:v>
                </c:pt>
                <c:pt idx="918">
                  <c:v>1999.961538461539</c:v>
                </c:pt>
                <c:pt idx="919">
                  <c:v>1999.9807692307697</c:v>
                </c:pt>
                <c:pt idx="920">
                  <c:v>2000</c:v>
                </c:pt>
                <c:pt idx="921">
                  <c:v>2000.0192307692307</c:v>
                </c:pt>
                <c:pt idx="922">
                  <c:v>2000.038461538461</c:v>
                </c:pt>
                <c:pt idx="923">
                  <c:v>2000.0576923076928</c:v>
                </c:pt>
                <c:pt idx="924">
                  <c:v>2000.0769230769229</c:v>
                </c:pt>
                <c:pt idx="925">
                  <c:v>2000.0961538461543</c:v>
                </c:pt>
                <c:pt idx="926">
                  <c:v>2000.1153846153841</c:v>
                </c:pt>
                <c:pt idx="927">
                  <c:v>2000.1346153846155</c:v>
                </c:pt>
                <c:pt idx="928">
                  <c:v>2000.1538461538453</c:v>
                </c:pt>
                <c:pt idx="929">
                  <c:v>2000.1730769230765</c:v>
                </c:pt>
                <c:pt idx="930">
                  <c:v>2000.1923076923072</c:v>
                </c:pt>
                <c:pt idx="931">
                  <c:v>2000.211538461539</c:v>
                </c:pt>
                <c:pt idx="932">
                  <c:v>2000.2307692307697</c:v>
                </c:pt>
                <c:pt idx="933">
                  <c:v>2000.25</c:v>
                </c:pt>
                <c:pt idx="934">
                  <c:v>2000.2692307692307</c:v>
                </c:pt>
                <c:pt idx="935">
                  <c:v>2000.288461538461</c:v>
                </c:pt>
                <c:pt idx="936">
                  <c:v>2000.3076923076928</c:v>
                </c:pt>
                <c:pt idx="937">
                  <c:v>2000.3269230769229</c:v>
                </c:pt>
                <c:pt idx="938">
                  <c:v>2000.3461538461543</c:v>
                </c:pt>
                <c:pt idx="939">
                  <c:v>2000.3653846153841</c:v>
                </c:pt>
                <c:pt idx="940">
                  <c:v>2000.3846153846155</c:v>
                </c:pt>
                <c:pt idx="941">
                  <c:v>2000.4038461538457</c:v>
                </c:pt>
                <c:pt idx="942">
                  <c:v>2000.4230769230769</c:v>
                </c:pt>
                <c:pt idx="943">
                  <c:v>2000.4423076923076</c:v>
                </c:pt>
                <c:pt idx="944">
                  <c:v>2000.461538461539</c:v>
                </c:pt>
                <c:pt idx="945">
                  <c:v>2000.4807692307697</c:v>
                </c:pt>
                <c:pt idx="946">
                  <c:v>2000.5</c:v>
                </c:pt>
                <c:pt idx="947">
                  <c:v>2000.5192307692307</c:v>
                </c:pt>
                <c:pt idx="948">
                  <c:v>2000.538461538461</c:v>
                </c:pt>
                <c:pt idx="949">
                  <c:v>2000.5576923076928</c:v>
                </c:pt>
                <c:pt idx="950">
                  <c:v>2000.5769230769229</c:v>
                </c:pt>
                <c:pt idx="951">
                  <c:v>2000.5961538461543</c:v>
                </c:pt>
                <c:pt idx="952">
                  <c:v>2000.6153846153841</c:v>
                </c:pt>
                <c:pt idx="953">
                  <c:v>2000.6346153846155</c:v>
                </c:pt>
                <c:pt idx="954">
                  <c:v>2000.6538461538453</c:v>
                </c:pt>
                <c:pt idx="955">
                  <c:v>2000.6730769230765</c:v>
                </c:pt>
                <c:pt idx="956">
                  <c:v>2000.6923076923072</c:v>
                </c:pt>
                <c:pt idx="957">
                  <c:v>2000.711538461539</c:v>
                </c:pt>
                <c:pt idx="958">
                  <c:v>2000.7307692307697</c:v>
                </c:pt>
                <c:pt idx="959">
                  <c:v>2000.75</c:v>
                </c:pt>
                <c:pt idx="960">
                  <c:v>2000.7692307692307</c:v>
                </c:pt>
                <c:pt idx="961">
                  <c:v>2000.788461538461</c:v>
                </c:pt>
                <c:pt idx="962">
                  <c:v>2000.8076923076928</c:v>
                </c:pt>
                <c:pt idx="963">
                  <c:v>2000.8269230769229</c:v>
                </c:pt>
                <c:pt idx="964">
                  <c:v>2000.8461538461543</c:v>
                </c:pt>
                <c:pt idx="965">
                  <c:v>2000.8653846153841</c:v>
                </c:pt>
                <c:pt idx="966">
                  <c:v>2000.8846153846155</c:v>
                </c:pt>
                <c:pt idx="967">
                  <c:v>2000.9038461538457</c:v>
                </c:pt>
                <c:pt idx="968">
                  <c:v>2000.9230769230769</c:v>
                </c:pt>
                <c:pt idx="969">
                  <c:v>2000.9423076923076</c:v>
                </c:pt>
                <c:pt idx="970">
                  <c:v>2000.961538461539</c:v>
                </c:pt>
                <c:pt idx="971">
                  <c:v>2000.9807692307697</c:v>
                </c:pt>
                <c:pt idx="972">
                  <c:v>2001</c:v>
                </c:pt>
                <c:pt idx="973">
                  <c:v>2001.0192307692307</c:v>
                </c:pt>
                <c:pt idx="974">
                  <c:v>2001.038461538461</c:v>
                </c:pt>
                <c:pt idx="975">
                  <c:v>2001.0576923076928</c:v>
                </c:pt>
                <c:pt idx="976">
                  <c:v>2001.0769230769229</c:v>
                </c:pt>
                <c:pt idx="977">
                  <c:v>2001.0961538461543</c:v>
                </c:pt>
                <c:pt idx="978">
                  <c:v>2001.1153846153841</c:v>
                </c:pt>
                <c:pt idx="979">
                  <c:v>2001.1346153846155</c:v>
                </c:pt>
                <c:pt idx="980">
                  <c:v>2001.1538461538453</c:v>
                </c:pt>
                <c:pt idx="981">
                  <c:v>2001.1730769230765</c:v>
                </c:pt>
                <c:pt idx="982">
                  <c:v>2001.1923076923072</c:v>
                </c:pt>
                <c:pt idx="983">
                  <c:v>2001.211538461539</c:v>
                </c:pt>
                <c:pt idx="984">
                  <c:v>2001.2307692307697</c:v>
                </c:pt>
                <c:pt idx="985">
                  <c:v>2001.25</c:v>
                </c:pt>
                <c:pt idx="986">
                  <c:v>2001.2692307692307</c:v>
                </c:pt>
                <c:pt idx="987">
                  <c:v>2001.288461538461</c:v>
                </c:pt>
                <c:pt idx="988">
                  <c:v>2001.3076923076928</c:v>
                </c:pt>
                <c:pt idx="989">
                  <c:v>2001.3269230769229</c:v>
                </c:pt>
                <c:pt idx="990">
                  <c:v>2001.3461538461543</c:v>
                </c:pt>
                <c:pt idx="991">
                  <c:v>2001.3653846153841</c:v>
                </c:pt>
                <c:pt idx="992">
                  <c:v>2001.3846153846155</c:v>
                </c:pt>
                <c:pt idx="993">
                  <c:v>2001.4038461538457</c:v>
                </c:pt>
                <c:pt idx="994">
                  <c:v>2001.4230769230769</c:v>
                </c:pt>
                <c:pt idx="995">
                  <c:v>2001.4423076923076</c:v>
                </c:pt>
                <c:pt idx="996">
                  <c:v>2001.461538461539</c:v>
                </c:pt>
                <c:pt idx="997">
                  <c:v>2001.4807692307697</c:v>
                </c:pt>
                <c:pt idx="998">
                  <c:v>2001.5</c:v>
                </c:pt>
                <c:pt idx="999">
                  <c:v>2001.5192307692307</c:v>
                </c:pt>
                <c:pt idx="1000">
                  <c:v>2001.538461538461</c:v>
                </c:pt>
                <c:pt idx="1001">
                  <c:v>2001.5576923076928</c:v>
                </c:pt>
                <c:pt idx="1002">
                  <c:v>2001.5769230769229</c:v>
                </c:pt>
                <c:pt idx="1003">
                  <c:v>2001.5961538461543</c:v>
                </c:pt>
                <c:pt idx="1004">
                  <c:v>2001.6153846153841</c:v>
                </c:pt>
                <c:pt idx="1005">
                  <c:v>2001.6346153846155</c:v>
                </c:pt>
                <c:pt idx="1006">
                  <c:v>2001.6538461538453</c:v>
                </c:pt>
                <c:pt idx="1007">
                  <c:v>2001.6730769230765</c:v>
                </c:pt>
                <c:pt idx="1008">
                  <c:v>2001.6923076923072</c:v>
                </c:pt>
                <c:pt idx="1009">
                  <c:v>2001.711538461539</c:v>
                </c:pt>
                <c:pt idx="1010">
                  <c:v>2001.7307692307697</c:v>
                </c:pt>
                <c:pt idx="1011">
                  <c:v>2001.75</c:v>
                </c:pt>
                <c:pt idx="1012">
                  <c:v>2001.7692307692307</c:v>
                </c:pt>
                <c:pt idx="1013">
                  <c:v>2001.788461538461</c:v>
                </c:pt>
                <c:pt idx="1014">
                  <c:v>2001.8076923076928</c:v>
                </c:pt>
                <c:pt idx="1015">
                  <c:v>2001.8269230769229</c:v>
                </c:pt>
                <c:pt idx="1016">
                  <c:v>2001.8461538461543</c:v>
                </c:pt>
                <c:pt idx="1017">
                  <c:v>2001.8653846153841</c:v>
                </c:pt>
                <c:pt idx="1018">
                  <c:v>2001.8846153846155</c:v>
                </c:pt>
                <c:pt idx="1019">
                  <c:v>2001.9038461538457</c:v>
                </c:pt>
                <c:pt idx="1020">
                  <c:v>2001.9230769230769</c:v>
                </c:pt>
                <c:pt idx="1021">
                  <c:v>2001.9423076923076</c:v>
                </c:pt>
                <c:pt idx="1022">
                  <c:v>2001.961538461539</c:v>
                </c:pt>
                <c:pt idx="1023">
                  <c:v>2001.9807692307697</c:v>
                </c:pt>
                <c:pt idx="1024">
                  <c:v>2002</c:v>
                </c:pt>
                <c:pt idx="1025">
                  <c:v>2002.0192307692307</c:v>
                </c:pt>
                <c:pt idx="1026">
                  <c:v>2002.038461538461</c:v>
                </c:pt>
                <c:pt idx="1027">
                  <c:v>2002.0576923076928</c:v>
                </c:pt>
                <c:pt idx="1028">
                  <c:v>2002.0769230769229</c:v>
                </c:pt>
                <c:pt idx="1029">
                  <c:v>2002.0961538461543</c:v>
                </c:pt>
                <c:pt idx="1030">
                  <c:v>2002.1153846153841</c:v>
                </c:pt>
                <c:pt idx="1031">
                  <c:v>2002.1346153846155</c:v>
                </c:pt>
                <c:pt idx="1032">
                  <c:v>2002.1538461538453</c:v>
                </c:pt>
                <c:pt idx="1033">
                  <c:v>2002.1730769230765</c:v>
                </c:pt>
                <c:pt idx="1034">
                  <c:v>2002.1923076923072</c:v>
                </c:pt>
                <c:pt idx="1035">
                  <c:v>2002.211538461539</c:v>
                </c:pt>
                <c:pt idx="1036">
                  <c:v>2002.2307692307697</c:v>
                </c:pt>
                <c:pt idx="1037">
                  <c:v>2002.25</c:v>
                </c:pt>
                <c:pt idx="1038">
                  <c:v>2002.2692307692307</c:v>
                </c:pt>
                <c:pt idx="1039">
                  <c:v>2002.288461538461</c:v>
                </c:pt>
                <c:pt idx="1040">
                  <c:v>2002.3076923076928</c:v>
                </c:pt>
                <c:pt idx="1041">
                  <c:v>2002.3269230769229</c:v>
                </c:pt>
                <c:pt idx="1042">
                  <c:v>2002.3461538461543</c:v>
                </c:pt>
                <c:pt idx="1043">
                  <c:v>2002.3653846153841</c:v>
                </c:pt>
                <c:pt idx="1044">
                  <c:v>2002.3846153846155</c:v>
                </c:pt>
                <c:pt idx="1045">
                  <c:v>2002.4038461538457</c:v>
                </c:pt>
                <c:pt idx="1046">
                  <c:v>2002.4230769230769</c:v>
                </c:pt>
                <c:pt idx="1047">
                  <c:v>2002.4423076923076</c:v>
                </c:pt>
                <c:pt idx="1048">
                  <c:v>2002.461538461539</c:v>
                </c:pt>
                <c:pt idx="1049">
                  <c:v>2002.4807692307697</c:v>
                </c:pt>
                <c:pt idx="1050">
                  <c:v>2002.5</c:v>
                </c:pt>
                <c:pt idx="1051">
                  <c:v>2002.5192307692307</c:v>
                </c:pt>
                <c:pt idx="1052">
                  <c:v>2002.538461538461</c:v>
                </c:pt>
                <c:pt idx="1053">
                  <c:v>2002.5576923076928</c:v>
                </c:pt>
                <c:pt idx="1054">
                  <c:v>2002.5769230769229</c:v>
                </c:pt>
                <c:pt idx="1055">
                  <c:v>2002.5961538461543</c:v>
                </c:pt>
                <c:pt idx="1056">
                  <c:v>2002.6153846153841</c:v>
                </c:pt>
                <c:pt idx="1057">
                  <c:v>2002.6346153846155</c:v>
                </c:pt>
                <c:pt idx="1058">
                  <c:v>2002.6538461538453</c:v>
                </c:pt>
                <c:pt idx="1059">
                  <c:v>2002.6730769230765</c:v>
                </c:pt>
                <c:pt idx="1060">
                  <c:v>2002.6923076923072</c:v>
                </c:pt>
                <c:pt idx="1061">
                  <c:v>2002.711538461539</c:v>
                </c:pt>
                <c:pt idx="1062">
                  <c:v>2002.7307692307697</c:v>
                </c:pt>
                <c:pt idx="1063">
                  <c:v>2002.75</c:v>
                </c:pt>
                <c:pt idx="1064">
                  <c:v>2002.7692307692307</c:v>
                </c:pt>
                <c:pt idx="1065">
                  <c:v>2002.788461538461</c:v>
                </c:pt>
                <c:pt idx="1066">
                  <c:v>2002.8076923076928</c:v>
                </c:pt>
                <c:pt idx="1067">
                  <c:v>2002.8269230769229</c:v>
                </c:pt>
                <c:pt idx="1068">
                  <c:v>2002.8461538461543</c:v>
                </c:pt>
                <c:pt idx="1069">
                  <c:v>2002.8653846153841</c:v>
                </c:pt>
                <c:pt idx="1070">
                  <c:v>2002.8846153846155</c:v>
                </c:pt>
                <c:pt idx="1071">
                  <c:v>2002.9038461538457</c:v>
                </c:pt>
                <c:pt idx="1072">
                  <c:v>2002.9230769230769</c:v>
                </c:pt>
                <c:pt idx="1073">
                  <c:v>2002.9423076923076</c:v>
                </c:pt>
                <c:pt idx="1074">
                  <c:v>2002.961538461539</c:v>
                </c:pt>
                <c:pt idx="1075">
                  <c:v>2002.9807692307697</c:v>
                </c:pt>
                <c:pt idx="1076">
                  <c:v>2003</c:v>
                </c:pt>
                <c:pt idx="1077">
                  <c:v>2003.0192307692307</c:v>
                </c:pt>
                <c:pt idx="1078">
                  <c:v>2003.038461538461</c:v>
                </c:pt>
                <c:pt idx="1079">
                  <c:v>2003.0576923076928</c:v>
                </c:pt>
                <c:pt idx="1080">
                  <c:v>2003.0769230769229</c:v>
                </c:pt>
                <c:pt idx="1081">
                  <c:v>2003.0961538461543</c:v>
                </c:pt>
                <c:pt idx="1082">
                  <c:v>2003.1153846153841</c:v>
                </c:pt>
                <c:pt idx="1083">
                  <c:v>2003.1346153846155</c:v>
                </c:pt>
                <c:pt idx="1084">
                  <c:v>2003.1538461538453</c:v>
                </c:pt>
                <c:pt idx="1085">
                  <c:v>2003.1730769230765</c:v>
                </c:pt>
                <c:pt idx="1086">
                  <c:v>2003.1923076923072</c:v>
                </c:pt>
                <c:pt idx="1087">
                  <c:v>2003.211538461539</c:v>
                </c:pt>
                <c:pt idx="1088">
                  <c:v>2003.2307692307697</c:v>
                </c:pt>
                <c:pt idx="1089">
                  <c:v>2003.25</c:v>
                </c:pt>
                <c:pt idx="1090">
                  <c:v>2003.2692307692307</c:v>
                </c:pt>
                <c:pt idx="1091">
                  <c:v>2003.288461538461</c:v>
                </c:pt>
                <c:pt idx="1092">
                  <c:v>2003.3076923076928</c:v>
                </c:pt>
                <c:pt idx="1093">
                  <c:v>2003.3269230769229</c:v>
                </c:pt>
                <c:pt idx="1094">
                  <c:v>2003.3461538461543</c:v>
                </c:pt>
                <c:pt idx="1095">
                  <c:v>2003.3653846153841</c:v>
                </c:pt>
                <c:pt idx="1096">
                  <c:v>2003.3846153846155</c:v>
                </c:pt>
                <c:pt idx="1097">
                  <c:v>2003.4038461538457</c:v>
                </c:pt>
                <c:pt idx="1098">
                  <c:v>2003.4230769230769</c:v>
                </c:pt>
                <c:pt idx="1099">
                  <c:v>2003.4423076923076</c:v>
                </c:pt>
                <c:pt idx="1100">
                  <c:v>2003.461538461539</c:v>
                </c:pt>
                <c:pt idx="1101">
                  <c:v>2003.4807692307697</c:v>
                </c:pt>
                <c:pt idx="1102">
                  <c:v>2003.5</c:v>
                </c:pt>
                <c:pt idx="1103">
                  <c:v>2003.5192307692307</c:v>
                </c:pt>
                <c:pt idx="1104">
                  <c:v>2003.538461538461</c:v>
                </c:pt>
                <c:pt idx="1105">
                  <c:v>2003.5576923076928</c:v>
                </c:pt>
                <c:pt idx="1106">
                  <c:v>2003.5769230769229</c:v>
                </c:pt>
                <c:pt idx="1107">
                  <c:v>2003.5961538461543</c:v>
                </c:pt>
                <c:pt idx="1108">
                  <c:v>2003.6153846153841</c:v>
                </c:pt>
                <c:pt idx="1109">
                  <c:v>2003.6346153846155</c:v>
                </c:pt>
                <c:pt idx="1110">
                  <c:v>2003.6538461538453</c:v>
                </c:pt>
                <c:pt idx="1111">
                  <c:v>2003.6730769230765</c:v>
                </c:pt>
                <c:pt idx="1112">
                  <c:v>2003.6923076923072</c:v>
                </c:pt>
                <c:pt idx="1113">
                  <c:v>2003.711538461539</c:v>
                </c:pt>
                <c:pt idx="1114">
                  <c:v>2003.7307692307697</c:v>
                </c:pt>
                <c:pt idx="1115">
                  <c:v>2003.75</c:v>
                </c:pt>
                <c:pt idx="1116">
                  <c:v>2003.7692307692307</c:v>
                </c:pt>
                <c:pt idx="1117">
                  <c:v>2003.788461538461</c:v>
                </c:pt>
                <c:pt idx="1118">
                  <c:v>2003.8076923076928</c:v>
                </c:pt>
                <c:pt idx="1119">
                  <c:v>2003.8269230769229</c:v>
                </c:pt>
                <c:pt idx="1120">
                  <c:v>2003.8461538461543</c:v>
                </c:pt>
                <c:pt idx="1121">
                  <c:v>2003.8653846153841</c:v>
                </c:pt>
                <c:pt idx="1122">
                  <c:v>2003.8846153846155</c:v>
                </c:pt>
                <c:pt idx="1123">
                  <c:v>2003.9038461538457</c:v>
                </c:pt>
                <c:pt idx="1124">
                  <c:v>2003.9230769230769</c:v>
                </c:pt>
                <c:pt idx="1125">
                  <c:v>2003.9423076923076</c:v>
                </c:pt>
                <c:pt idx="1126">
                  <c:v>2003.961538461539</c:v>
                </c:pt>
                <c:pt idx="1127">
                  <c:v>2003.9807692307697</c:v>
                </c:pt>
                <c:pt idx="1128">
                  <c:v>2004</c:v>
                </c:pt>
                <c:pt idx="1129">
                  <c:v>2004.0192307692307</c:v>
                </c:pt>
                <c:pt idx="1130">
                  <c:v>2004.0961538461543</c:v>
                </c:pt>
                <c:pt idx="1131">
                  <c:v>2004.1153846153841</c:v>
                </c:pt>
                <c:pt idx="1132">
                  <c:v>2004.1346153846155</c:v>
                </c:pt>
                <c:pt idx="1133">
                  <c:v>2004.1538461538453</c:v>
                </c:pt>
                <c:pt idx="1134">
                  <c:v>2004.1730769230765</c:v>
                </c:pt>
                <c:pt idx="1135">
                  <c:v>2004.1923076923072</c:v>
                </c:pt>
                <c:pt idx="1136">
                  <c:v>2004.4807692307697</c:v>
                </c:pt>
                <c:pt idx="1137">
                  <c:v>2004.5</c:v>
                </c:pt>
                <c:pt idx="1138">
                  <c:v>2004.5192307692307</c:v>
                </c:pt>
                <c:pt idx="1139">
                  <c:v>2004.538461538461</c:v>
                </c:pt>
                <c:pt idx="1140">
                  <c:v>2004.5769230769229</c:v>
                </c:pt>
                <c:pt idx="1141">
                  <c:v>2004.5961538461543</c:v>
                </c:pt>
                <c:pt idx="1142">
                  <c:v>2004.6153846153841</c:v>
                </c:pt>
                <c:pt idx="1143">
                  <c:v>2004.6346153846155</c:v>
                </c:pt>
                <c:pt idx="1144">
                  <c:v>2004.6538461538453</c:v>
                </c:pt>
                <c:pt idx="1145">
                  <c:v>2004.6730769230765</c:v>
                </c:pt>
                <c:pt idx="1146">
                  <c:v>2004.6923076923072</c:v>
                </c:pt>
                <c:pt idx="1147">
                  <c:v>2004.711538461539</c:v>
                </c:pt>
                <c:pt idx="1148">
                  <c:v>2004.7307692307697</c:v>
                </c:pt>
                <c:pt idx="1149">
                  <c:v>2004.75</c:v>
                </c:pt>
                <c:pt idx="1150">
                  <c:v>2004.7692307692307</c:v>
                </c:pt>
                <c:pt idx="1151">
                  <c:v>2004.788461538461</c:v>
                </c:pt>
                <c:pt idx="1152">
                  <c:v>2004.8076923076928</c:v>
                </c:pt>
                <c:pt idx="1153">
                  <c:v>2004.8269230769229</c:v>
                </c:pt>
                <c:pt idx="1154">
                  <c:v>2004.8461538461543</c:v>
                </c:pt>
                <c:pt idx="1155">
                  <c:v>2004.8653846153841</c:v>
                </c:pt>
                <c:pt idx="1156">
                  <c:v>2004.8846153846155</c:v>
                </c:pt>
                <c:pt idx="1157">
                  <c:v>2004.9038461538457</c:v>
                </c:pt>
                <c:pt idx="1158">
                  <c:v>2004.9230769230769</c:v>
                </c:pt>
                <c:pt idx="1159">
                  <c:v>2004.9423076923076</c:v>
                </c:pt>
                <c:pt idx="1160">
                  <c:v>2004.961538461539</c:v>
                </c:pt>
                <c:pt idx="1161">
                  <c:v>2004.9807692307697</c:v>
                </c:pt>
                <c:pt idx="1162">
                  <c:v>2005</c:v>
                </c:pt>
                <c:pt idx="1163">
                  <c:v>2005.0192307692307</c:v>
                </c:pt>
                <c:pt idx="1164">
                  <c:v>2005.038461538461</c:v>
                </c:pt>
                <c:pt idx="1165">
                  <c:v>2005.0576923076928</c:v>
                </c:pt>
                <c:pt idx="1166">
                  <c:v>2005.0769230769229</c:v>
                </c:pt>
                <c:pt idx="1167">
                  <c:v>2005.0961538461543</c:v>
                </c:pt>
                <c:pt idx="1168">
                  <c:v>2005.1153846153841</c:v>
                </c:pt>
                <c:pt idx="1169">
                  <c:v>2005.1346153846155</c:v>
                </c:pt>
                <c:pt idx="1170">
                  <c:v>2005.1538461538453</c:v>
                </c:pt>
                <c:pt idx="1171">
                  <c:v>2005.1730769230765</c:v>
                </c:pt>
                <c:pt idx="1172">
                  <c:v>2005.1923076923072</c:v>
                </c:pt>
                <c:pt idx="1173">
                  <c:v>2005.211538461539</c:v>
                </c:pt>
                <c:pt idx="1174">
                  <c:v>2005.2307692307697</c:v>
                </c:pt>
                <c:pt idx="1175">
                  <c:v>2005.25</c:v>
                </c:pt>
                <c:pt idx="1176">
                  <c:v>2005.2692307692307</c:v>
                </c:pt>
                <c:pt idx="1177">
                  <c:v>2005.288461538461</c:v>
                </c:pt>
                <c:pt idx="1178">
                  <c:v>2005.3076923076928</c:v>
                </c:pt>
                <c:pt idx="1179">
                  <c:v>2005.3269230769229</c:v>
                </c:pt>
                <c:pt idx="1180">
                  <c:v>2005.3461538461543</c:v>
                </c:pt>
                <c:pt idx="1181">
                  <c:v>2005.3653846153841</c:v>
                </c:pt>
                <c:pt idx="1182">
                  <c:v>2005.3846153846155</c:v>
                </c:pt>
                <c:pt idx="1183">
                  <c:v>2005.4038461538457</c:v>
                </c:pt>
                <c:pt idx="1184">
                  <c:v>2005.4230769230769</c:v>
                </c:pt>
                <c:pt idx="1185">
                  <c:v>2005.461538461539</c:v>
                </c:pt>
                <c:pt idx="1186">
                  <c:v>2005.4807692307697</c:v>
                </c:pt>
                <c:pt idx="1187">
                  <c:v>2005.5</c:v>
                </c:pt>
                <c:pt idx="1188">
                  <c:v>2005.5192307692307</c:v>
                </c:pt>
                <c:pt idx="1189">
                  <c:v>2005.538461538461</c:v>
                </c:pt>
                <c:pt idx="1190">
                  <c:v>2005.5576923076928</c:v>
                </c:pt>
                <c:pt idx="1191">
                  <c:v>2005.5769230769229</c:v>
                </c:pt>
                <c:pt idx="1192">
                  <c:v>2005.5961538461543</c:v>
                </c:pt>
                <c:pt idx="1193">
                  <c:v>2005.6153846153841</c:v>
                </c:pt>
                <c:pt idx="1194">
                  <c:v>2005.6346153846155</c:v>
                </c:pt>
                <c:pt idx="1195">
                  <c:v>2005.6538461538453</c:v>
                </c:pt>
                <c:pt idx="1196">
                  <c:v>2005.6730769230765</c:v>
                </c:pt>
                <c:pt idx="1197">
                  <c:v>2005.6923076923072</c:v>
                </c:pt>
                <c:pt idx="1198">
                  <c:v>2005.711538461539</c:v>
                </c:pt>
                <c:pt idx="1199">
                  <c:v>2005.7307692307697</c:v>
                </c:pt>
                <c:pt idx="1200">
                  <c:v>2005.75</c:v>
                </c:pt>
                <c:pt idx="1201">
                  <c:v>2005.7692307692307</c:v>
                </c:pt>
                <c:pt idx="1202">
                  <c:v>2005.788461538461</c:v>
                </c:pt>
                <c:pt idx="1203">
                  <c:v>2005.8076923076928</c:v>
                </c:pt>
                <c:pt idx="1204">
                  <c:v>2005.8269230769229</c:v>
                </c:pt>
                <c:pt idx="1205">
                  <c:v>2005.8461538461543</c:v>
                </c:pt>
                <c:pt idx="1206">
                  <c:v>2005.8653846153841</c:v>
                </c:pt>
                <c:pt idx="1207">
                  <c:v>2005.8846153846155</c:v>
                </c:pt>
                <c:pt idx="1208">
                  <c:v>2005.9038461538457</c:v>
                </c:pt>
                <c:pt idx="1209">
                  <c:v>2005.9230769230769</c:v>
                </c:pt>
                <c:pt idx="1210">
                  <c:v>2005.9423076923076</c:v>
                </c:pt>
                <c:pt idx="1211">
                  <c:v>2005.961538461539</c:v>
                </c:pt>
                <c:pt idx="1212">
                  <c:v>2005.9807692307697</c:v>
                </c:pt>
                <c:pt idx="1213">
                  <c:v>2006</c:v>
                </c:pt>
                <c:pt idx="1214">
                  <c:v>2006.0192307692307</c:v>
                </c:pt>
                <c:pt idx="1215">
                  <c:v>2006.038461538461</c:v>
                </c:pt>
                <c:pt idx="1216">
                  <c:v>2006.0576923076928</c:v>
                </c:pt>
                <c:pt idx="1217">
                  <c:v>2006.0769230769229</c:v>
                </c:pt>
                <c:pt idx="1218">
                  <c:v>2006.0961538461543</c:v>
                </c:pt>
                <c:pt idx="1219">
                  <c:v>2006.1153846153841</c:v>
                </c:pt>
                <c:pt idx="1220">
                  <c:v>2006.1346153846155</c:v>
                </c:pt>
                <c:pt idx="1221">
                  <c:v>2006.1538461538453</c:v>
                </c:pt>
                <c:pt idx="1222">
                  <c:v>2006.1730769230765</c:v>
                </c:pt>
                <c:pt idx="1223">
                  <c:v>2006.1923076923072</c:v>
                </c:pt>
                <c:pt idx="1224">
                  <c:v>2006.211538461539</c:v>
                </c:pt>
                <c:pt idx="1225">
                  <c:v>2006.2307692307697</c:v>
                </c:pt>
                <c:pt idx="1226">
                  <c:v>2006.25</c:v>
                </c:pt>
                <c:pt idx="1227">
                  <c:v>2006.2692307692307</c:v>
                </c:pt>
                <c:pt idx="1228">
                  <c:v>2006.288461538461</c:v>
                </c:pt>
                <c:pt idx="1229">
                  <c:v>2006.3076923076928</c:v>
                </c:pt>
                <c:pt idx="1230">
                  <c:v>2006.3269230769229</c:v>
                </c:pt>
                <c:pt idx="1231">
                  <c:v>2006.3461538461543</c:v>
                </c:pt>
                <c:pt idx="1232">
                  <c:v>2006.3653846153841</c:v>
                </c:pt>
                <c:pt idx="1233">
                  <c:v>2006.3846153846155</c:v>
                </c:pt>
                <c:pt idx="1234">
                  <c:v>2006.4038461538457</c:v>
                </c:pt>
                <c:pt idx="1235">
                  <c:v>2006.4230769230769</c:v>
                </c:pt>
                <c:pt idx="1236">
                  <c:v>2006.4423076923076</c:v>
                </c:pt>
                <c:pt idx="1237">
                  <c:v>2006.461538461539</c:v>
                </c:pt>
                <c:pt idx="1238">
                  <c:v>2006.4807692307697</c:v>
                </c:pt>
                <c:pt idx="1239">
                  <c:v>2006.5</c:v>
                </c:pt>
                <c:pt idx="1240">
                  <c:v>2006.5192307692307</c:v>
                </c:pt>
                <c:pt idx="1241">
                  <c:v>2006.538461538461</c:v>
                </c:pt>
                <c:pt idx="1242">
                  <c:v>2006.5576923076928</c:v>
                </c:pt>
                <c:pt idx="1243">
                  <c:v>2006.5769230769229</c:v>
                </c:pt>
                <c:pt idx="1244">
                  <c:v>2006.5961538461543</c:v>
                </c:pt>
                <c:pt idx="1245">
                  <c:v>2006.6153846153841</c:v>
                </c:pt>
                <c:pt idx="1246">
                  <c:v>2006.6346153846155</c:v>
                </c:pt>
                <c:pt idx="1247">
                  <c:v>2006.6538461538453</c:v>
                </c:pt>
                <c:pt idx="1248">
                  <c:v>2006.6730769230765</c:v>
                </c:pt>
                <c:pt idx="1249">
                  <c:v>2006.6923076923072</c:v>
                </c:pt>
                <c:pt idx="1250">
                  <c:v>2006.711538461539</c:v>
                </c:pt>
                <c:pt idx="1251">
                  <c:v>2006.7307692307697</c:v>
                </c:pt>
                <c:pt idx="1252">
                  <c:v>2006.75</c:v>
                </c:pt>
                <c:pt idx="1253">
                  <c:v>2006.7692307692307</c:v>
                </c:pt>
                <c:pt idx="1254">
                  <c:v>2006.788461538461</c:v>
                </c:pt>
                <c:pt idx="1255">
                  <c:v>2006.8076923076928</c:v>
                </c:pt>
                <c:pt idx="1256">
                  <c:v>2006.8269230769229</c:v>
                </c:pt>
                <c:pt idx="1257">
                  <c:v>2006.8461538461543</c:v>
                </c:pt>
                <c:pt idx="1258">
                  <c:v>2006.8653846153841</c:v>
                </c:pt>
                <c:pt idx="1259">
                  <c:v>2006.8846153846155</c:v>
                </c:pt>
                <c:pt idx="1260">
                  <c:v>2006.9038461538457</c:v>
                </c:pt>
                <c:pt idx="1261">
                  <c:v>2006.9230769230769</c:v>
                </c:pt>
                <c:pt idx="1262">
                  <c:v>2006.9423076923076</c:v>
                </c:pt>
                <c:pt idx="1263">
                  <c:v>2006.961538461539</c:v>
                </c:pt>
                <c:pt idx="1264">
                  <c:v>2006.9807692307697</c:v>
                </c:pt>
                <c:pt idx="1265">
                  <c:v>2007</c:v>
                </c:pt>
                <c:pt idx="1266">
                  <c:v>2007.0192307692307</c:v>
                </c:pt>
                <c:pt idx="1267">
                  <c:v>2007.038461538461</c:v>
                </c:pt>
                <c:pt idx="1268">
                  <c:v>2007.0576923076928</c:v>
                </c:pt>
                <c:pt idx="1269">
                  <c:v>2007.0769230769229</c:v>
                </c:pt>
                <c:pt idx="1270">
                  <c:v>2007.0961538461543</c:v>
                </c:pt>
                <c:pt idx="1271">
                  <c:v>2007.1153846153841</c:v>
                </c:pt>
                <c:pt idx="1272">
                  <c:v>2007.1346153846155</c:v>
                </c:pt>
                <c:pt idx="1273">
                  <c:v>2007.1538461538453</c:v>
                </c:pt>
                <c:pt idx="1274">
                  <c:v>2007.1730769230765</c:v>
                </c:pt>
                <c:pt idx="1275">
                  <c:v>2007.1923076923072</c:v>
                </c:pt>
                <c:pt idx="1276">
                  <c:v>2007.211538461539</c:v>
                </c:pt>
                <c:pt idx="1277">
                  <c:v>2007.2307692307697</c:v>
                </c:pt>
                <c:pt idx="1278">
                  <c:v>2007.25</c:v>
                </c:pt>
                <c:pt idx="1279">
                  <c:v>2007.2692307692307</c:v>
                </c:pt>
                <c:pt idx="1280">
                  <c:v>2007.288461538461</c:v>
                </c:pt>
                <c:pt idx="1281">
                  <c:v>2007.3076923076928</c:v>
                </c:pt>
                <c:pt idx="1282">
                  <c:v>2007.3269230769229</c:v>
                </c:pt>
                <c:pt idx="1283">
                  <c:v>2007.3461538461543</c:v>
                </c:pt>
                <c:pt idx="1284">
                  <c:v>2007.3653846153841</c:v>
                </c:pt>
                <c:pt idx="1285">
                  <c:v>2007.3846153846155</c:v>
                </c:pt>
                <c:pt idx="1286">
                  <c:v>2007.4038461538457</c:v>
                </c:pt>
                <c:pt idx="1287">
                  <c:v>2007.4230769230769</c:v>
                </c:pt>
                <c:pt idx="1288">
                  <c:v>2007.4423076923076</c:v>
                </c:pt>
                <c:pt idx="1289">
                  <c:v>2007.461538461539</c:v>
                </c:pt>
                <c:pt idx="1290">
                  <c:v>2007.4807692307697</c:v>
                </c:pt>
                <c:pt idx="1291">
                  <c:v>2007.5</c:v>
                </c:pt>
                <c:pt idx="1292">
                  <c:v>2007.5192307692307</c:v>
                </c:pt>
                <c:pt idx="1293">
                  <c:v>2007.538461538461</c:v>
                </c:pt>
                <c:pt idx="1294">
                  <c:v>2007.5576923076928</c:v>
                </c:pt>
                <c:pt idx="1295">
                  <c:v>2007.5769230769229</c:v>
                </c:pt>
                <c:pt idx="1296">
                  <c:v>2007.5961538461543</c:v>
                </c:pt>
                <c:pt idx="1297">
                  <c:v>2007.6153846153841</c:v>
                </c:pt>
                <c:pt idx="1298">
                  <c:v>2007.6346153846155</c:v>
                </c:pt>
                <c:pt idx="1299">
                  <c:v>2007.6538461538453</c:v>
                </c:pt>
                <c:pt idx="1300">
                  <c:v>2007.6730769230765</c:v>
                </c:pt>
                <c:pt idx="1301">
                  <c:v>2007.6923076923072</c:v>
                </c:pt>
                <c:pt idx="1302">
                  <c:v>2007.711538461539</c:v>
                </c:pt>
                <c:pt idx="1303">
                  <c:v>2007.7307692307697</c:v>
                </c:pt>
                <c:pt idx="1304">
                  <c:v>2007.75</c:v>
                </c:pt>
                <c:pt idx="1305">
                  <c:v>2007.7692307692307</c:v>
                </c:pt>
                <c:pt idx="1306">
                  <c:v>2007.788461538461</c:v>
                </c:pt>
                <c:pt idx="1307">
                  <c:v>2007.8076923076928</c:v>
                </c:pt>
                <c:pt idx="1308">
                  <c:v>2007.8269230769229</c:v>
                </c:pt>
                <c:pt idx="1309">
                  <c:v>2007.8461538461543</c:v>
                </c:pt>
                <c:pt idx="1310">
                  <c:v>2007.8653846153841</c:v>
                </c:pt>
                <c:pt idx="1311">
                  <c:v>2007.8846153846155</c:v>
                </c:pt>
                <c:pt idx="1312">
                  <c:v>2007.9038461538457</c:v>
                </c:pt>
                <c:pt idx="1313">
                  <c:v>2007.9230769230769</c:v>
                </c:pt>
                <c:pt idx="1314">
                  <c:v>2007.9423076923076</c:v>
                </c:pt>
                <c:pt idx="1315">
                  <c:v>2007.961538461539</c:v>
                </c:pt>
                <c:pt idx="1316">
                  <c:v>2007.9807692307697</c:v>
                </c:pt>
                <c:pt idx="1317">
                  <c:v>2008</c:v>
                </c:pt>
                <c:pt idx="1318">
                  <c:v>2008.0192307692307</c:v>
                </c:pt>
                <c:pt idx="1319">
                  <c:v>2008.038461538461</c:v>
                </c:pt>
                <c:pt idx="1320">
                  <c:v>2008.0576923076928</c:v>
                </c:pt>
                <c:pt idx="1321">
                  <c:v>2008.0769230769229</c:v>
                </c:pt>
                <c:pt idx="1322">
                  <c:v>2008.0961538461543</c:v>
                </c:pt>
                <c:pt idx="1323">
                  <c:v>2008.1153846153841</c:v>
                </c:pt>
                <c:pt idx="1324">
                  <c:v>2008.1346153846155</c:v>
                </c:pt>
                <c:pt idx="1325">
                  <c:v>2008.1538461538453</c:v>
                </c:pt>
                <c:pt idx="1326">
                  <c:v>2008.1730769230765</c:v>
                </c:pt>
                <c:pt idx="1327">
                  <c:v>2008.1923076923072</c:v>
                </c:pt>
                <c:pt idx="1328">
                  <c:v>2008.211538461539</c:v>
                </c:pt>
                <c:pt idx="1329">
                  <c:v>2008.2307692307697</c:v>
                </c:pt>
                <c:pt idx="1330">
                  <c:v>2008.25</c:v>
                </c:pt>
                <c:pt idx="1331">
                  <c:v>2008.2692307692307</c:v>
                </c:pt>
                <c:pt idx="1332">
                  <c:v>2008.288461538461</c:v>
                </c:pt>
                <c:pt idx="1333">
                  <c:v>2008.3076923076928</c:v>
                </c:pt>
                <c:pt idx="1334">
                  <c:v>2008.3269230769229</c:v>
                </c:pt>
                <c:pt idx="1335">
                  <c:v>2008.3461538461543</c:v>
                </c:pt>
                <c:pt idx="1336">
                  <c:v>2008.3653846153841</c:v>
                </c:pt>
                <c:pt idx="1337">
                  <c:v>2008.3846153846155</c:v>
                </c:pt>
                <c:pt idx="1338">
                  <c:v>2008.4038461538457</c:v>
                </c:pt>
                <c:pt idx="1339">
                  <c:v>2008.4230769230769</c:v>
                </c:pt>
                <c:pt idx="1340">
                  <c:v>2008.4423076923076</c:v>
                </c:pt>
                <c:pt idx="1341">
                  <c:v>2008.461538461539</c:v>
                </c:pt>
                <c:pt idx="1342">
                  <c:v>2008.4807692307697</c:v>
                </c:pt>
                <c:pt idx="1343">
                  <c:v>2008.5</c:v>
                </c:pt>
                <c:pt idx="1344">
                  <c:v>2008.5192307692307</c:v>
                </c:pt>
                <c:pt idx="1345">
                  <c:v>2008.538461538461</c:v>
                </c:pt>
                <c:pt idx="1346">
                  <c:v>2008.5576923076928</c:v>
                </c:pt>
                <c:pt idx="1347">
                  <c:v>2008.5769230769229</c:v>
                </c:pt>
                <c:pt idx="1348">
                  <c:v>2008.5961538461543</c:v>
                </c:pt>
                <c:pt idx="1349">
                  <c:v>2008.6153846153841</c:v>
                </c:pt>
                <c:pt idx="1350">
                  <c:v>2008.6346153846155</c:v>
                </c:pt>
                <c:pt idx="1351">
                  <c:v>2008.6538461538453</c:v>
                </c:pt>
                <c:pt idx="1352">
                  <c:v>2008.6730769230765</c:v>
                </c:pt>
                <c:pt idx="1353">
                  <c:v>2008.6923076923072</c:v>
                </c:pt>
                <c:pt idx="1354">
                  <c:v>2008.711538461539</c:v>
                </c:pt>
                <c:pt idx="1355">
                  <c:v>2008.7307692307697</c:v>
                </c:pt>
                <c:pt idx="1356">
                  <c:v>2008.75</c:v>
                </c:pt>
                <c:pt idx="1357">
                  <c:v>2008.7692307692307</c:v>
                </c:pt>
                <c:pt idx="1358">
                  <c:v>2008.788461538461</c:v>
                </c:pt>
                <c:pt idx="1359">
                  <c:v>2008.8076923076928</c:v>
                </c:pt>
                <c:pt idx="1360">
                  <c:v>2008.8269230769229</c:v>
                </c:pt>
                <c:pt idx="1361">
                  <c:v>2008.8461538461543</c:v>
                </c:pt>
                <c:pt idx="1362">
                  <c:v>2008.8653846153841</c:v>
                </c:pt>
                <c:pt idx="1363">
                  <c:v>2008.8846153846155</c:v>
                </c:pt>
                <c:pt idx="1364">
                  <c:v>2008.9038461538457</c:v>
                </c:pt>
                <c:pt idx="1365">
                  <c:v>2008.9230769230769</c:v>
                </c:pt>
                <c:pt idx="1366">
                  <c:v>2008.9423076923076</c:v>
                </c:pt>
                <c:pt idx="1367">
                  <c:v>2008.961538461539</c:v>
                </c:pt>
                <c:pt idx="1368">
                  <c:v>2008.9807692307697</c:v>
                </c:pt>
                <c:pt idx="1369">
                  <c:v>2009</c:v>
                </c:pt>
                <c:pt idx="1370">
                  <c:v>2009.0192307692307</c:v>
                </c:pt>
                <c:pt idx="1371">
                  <c:v>2009.038461538461</c:v>
                </c:pt>
                <c:pt idx="1372">
                  <c:v>2009.0576923076928</c:v>
                </c:pt>
                <c:pt idx="1373">
                  <c:v>2009.0769230769229</c:v>
                </c:pt>
                <c:pt idx="1374">
                  <c:v>2009.0961538461543</c:v>
                </c:pt>
                <c:pt idx="1375">
                  <c:v>2009.1153846153841</c:v>
                </c:pt>
                <c:pt idx="1376">
                  <c:v>2009.1346153846155</c:v>
                </c:pt>
                <c:pt idx="1377">
                  <c:v>2009.1538461538453</c:v>
                </c:pt>
                <c:pt idx="1378">
                  <c:v>2009.1730769230765</c:v>
                </c:pt>
                <c:pt idx="1379">
                  <c:v>2009.1923076923072</c:v>
                </c:pt>
                <c:pt idx="1380">
                  <c:v>2009.211538461539</c:v>
                </c:pt>
                <c:pt idx="1381">
                  <c:v>2009.2307692307697</c:v>
                </c:pt>
                <c:pt idx="1382">
                  <c:v>2009.25</c:v>
                </c:pt>
                <c:pt idx="1383">
                  <c:v>2009.2692307692307</c:v>
                </c:pt>
                <c:pt idx="1384">
                  <c:v>2009.288461538461</c:v>
                </c:pt>
                <c:pt idx="1385">
                  <c:v>2009.3076923076928</c:v>
                </c:pt>
                <c:pt idx="1386">
                  <c:v>2009.3269230769229</c:v>
                </c:pt>
                <c:pt idx="1387">
                  <c:v>2009.3461538461543</c:v>
                </c:pt>
                <c:pt idx="1388">
                  <c:v>2009.3653846153841</c:v>
                </c:pt>
                <c:pt idx="1389">
                  <c:v>2009.3846153846155</c:v>
                </c:pt>
                <c:pt idx="1390">
                  <c:v>2009.4038461538457</c:v>
                </c:pt>
                <c:pt idx="1391">
                  <c:v>2009.4230769230769</c:v>
                </c:pt>
                <c:pt idx="1392">
                  <c:v>2009.4423076923076</c:v>
                </c:pt>
                <c:pt idx="1393">
                  <c:v>2009.461538461539</c:v>
                </c:pt>
                <c:pt idx="1394">
                  <c:v>2009.4807692307697</c:v>
                </c:pt>
                <c:pt idx="1395">
                  <c:v>2009.5</c:v>
                </c:pt>
                <c:pt idx="1396">
                  <c:v>2009.5192307692307</c:v>
                </c:pt>
                <c:pt idx="1397">
                  <c:v>2009.538461538461</c:v>
                </c:pt>
                <c:pt idx="1398">
                  <c:v>2009.5576923076928</c:v>
                </c:pt>
                <c:pt idx="1399">
                  <c:v>2009.5769230769229</c:v>
                </c:pt>
                <c:pt idx="1400">
                  <c:v>2009.5961538461543</c:v>
                </c:pt>
                <c:pt idx="1401">
                  <c:v>2009.6153846153841</c:v>
                </c:pt>
                <c:pt idx="1402">
                  <c:v>2009.6346153846155</c:v>
                </c:pt>
                <c:pt idx="1403">
                  <c:v>2009.6538461538453</c:v>
                </c:pt>
                <c:pt idx="1404">
                  <c:v>2009.6730769230765</c:v>
                </c:pt>
                <c:pt idx="1405">
                  <c:v>2009.6923076923072</c:v>
                </c:pt>
                <c:pt idx="1406">
                  <c:v>2009.711538461539</c:v>
                </c:pt>
                <c:pt idx="1407">
                  <c:v>2009.7307692307697</c:v>
                </c:pt>
                <c:pt idx="1408">
                  <c:v>2009.75</c:v>
                </c:pt>
                <c:pt idx="1409">
                  <c:v>2009.7692307692307</c:v>
                </c:pt>
                <c:pt idx="1410">
                  <c:v>2009.788461538461</c:v>
                </c:pt>
                <c:pt idx="1411">
                  <c:v>2009.8076923076928</c:v>
                </c:pt>
                <c:pt idx="1412">
                  <c:v>2009.8269230769229</c:v>
                </c:pt>
                <c:pt idx="1413">
                  <c:v>2009.8461538461543</c:v>
                </c:pt>
                <c:pt idx="1414">
                  <c:v>2009.8653846153841</c:v>
                </c:pt>
                <c:pt idx="1415">
                  <c:v>2009.8846153846155</c:v>
                </c:pt>
                <c:pt idx="1416">
                  <c:v>2009.9038461538457</c:v>
                </c:pt>
                <c:pt idx="1417">
                  <c:v>2009.9230769230769</c:v>
                </c:pt>
                <c:pt idx="1418">
                  <c:v>2009.9423076923076</c:v>
                </c:pt>
                <c:pt idx="1419">
                  <c:v>2009.961538461539</c:v>
                </c:pt>
                <c:pt idx="1420">
                  <c:v>2009.9807692307697</c:v>
                </c:pt>
                <c:pt idx="1421">
                  <c:v>2010</c:v>
                </c:pt>
                <c:pt idx="1422">
                  <c:v>2010.0192307692307</c:v>
                </c:pt>
                <c:pt idx="1423">
                  <c:v>2010.038461538461</c:v>
                </c:pt>
                <c:pt idx="1424">
                  <c:v>2010.0576923076928</c:v>
                </c:pt>
                <c:pt idx="1425">
                  <c:v>2010.0769230769229</c:v>
                </c:pt>
                <c:pt idx="1426">
                  <c:v>2010.0961538461543</c:v>
                </c:pt>
                <c:pt idx="1427">
                  <c:v>2010.1153846153841</c:v>
                </c:pt>
                <c:pt idx="1428">
                  <c:v>2010.1346153846155</c:v>
                </c:pt>
                <c:pt idx="1429">
                  <c:v>2010.1538461538453</c:v>
                </c:pt>
                <c:pt idx="1430">
                  <c:v>2010.1730769230765</c:v>
                </c:pt>
                <c:pt idx="1431">
                  <c:v>2010.1923076923072</c:v>
                </c:pt>
                <c:pt idx="1432">
                  <c:v>2010.211538461539</c:v>
                </c:pt>
                <c:pt idx="1433">
                  <c:v>2010.2307692307697</c:v>
                </c:pt>
                <c:pt idx="1434">
                  <c:v>2010.25</c:v>
                </c:pt>
                <c:pt idx="1435">
                  <c:v>2010.2692307692307</c:v>
                </c:pt>
                <c:pt idx="1436">
                  <c:v>2010.288461538461</c:v>
                </c:pt>
                <c:pt idx="1437">
                  <c:v>2010.3076923076928</c:v>
                </c:pt>
                <c:pt idx="1438">
                  <c:v>2010.3269230769229</c:v>
                </c:pt>
                <c:pt idx="1439">
                  <c:v>2010.3461538461543</c:v>
                </c:pt>
                <c:pt idx="1440">
                  <c:v>2010.3653846153841</c:v>
                </c:pt>
                <c:pt idx="1441">
                  <c:v>2010.3846153846155</c:v>
                </c:pt>
                <c:pt idx="1442">
                  <c:v>2010.4038461538457</c:v>
                </c:pt>
                <c:pt idx="1443">
                  <c:v>2010.4230769230769</c:v>
                </c:pt>
                <c:pt idx="1444">
                  <c:v>2010.4423076923076</c:v>
                </c:pt>
                <c:pt idx="1445">
                  <c:v>2010.461538461539</c:v>
                </c:pt>
                <c:pt idx="1446">
                  <c:v>2010.4807692307697</c:v>
                </c:pt>
                <c:pt idx="1447">
                  <c:v>2010.5</c:v>
                </c:pt>
                <c:pt idx="1448">
                  <c:v>2010.5192307692307</c:v>
                </c:pt>
                <c:pt idx="1449">
                  <c:v>2010.538461538461</c:v>
                </c:pt>
                <c:pt idx="1450">
                  <c:v>2010.5576923076928</c:v>
                </c:pt>
                <c:pt idx="1451">
                  <c:v>2010.5769230769229</c:v>
                </c:pt>
                <c:pt idx="1452">
                  <c:v>2010.5961538461543</c:v>
                </c:pt>
                <c:pt idx="1453">
                  <c:v>2010.6153846153841</c:v>
                </c:pt>
                <c:pt idx="1454">
                  <c:v>2010.6346153846155</c:v>
                </c:pt>
                <c:pt idx="1455">
                  <c:v>2010.6538461538453</c:v>
                </c:pt>
                <c:pt idx="1456">
                  <c:v>2010.6730769230765</c:v>
                </c:pt>
                <c:pt idx="1457">
                  <c:v>2010.6923076923072</c:v>
                </c:pt>
                <c:pt idx="1458">
                  <c:v>2010.711538461539</c:v>
                </c:pt>
                <c:pt idx="1459">
                  <c:v>2010.7307692307697</c:v>
                </c:pt>
                <c:pt idx="1460">
                  <c:v>2010.75</c:v>
                </c:pt>
                <c:pt idx="1461">
                  <c:v>2010.7692307692307</c:v>
                </c:pt>
                <c:pt idx="1462">
                  <c:v>2010.788461538461</c:v>
                </c:pt>
                <c:pt idx="1463">
                  <c:v>2010.8076923076928</c:v>
                </c:pt>
                <c:pt idx="1464">
                  <c:v>2010.8269230769229</c:v>
                </c:pt>
                <c:pt idx="1465">
                  <c:v>2010.8461538461543</c:v>
                </c:pt>
                <c:pt idx="1466">
                  <c:v>2010.8653846153841</c:v>
                </c:pt>
                <c:pt idx="1467">
                  <c:v>2010.8846153846155</c:v>
                </c:pt>
                <c:pt idx="1468">
                  <c:v>2010.9038461538457</c:v>
                </c:pt>
                <c:pt idx="1469">
                  <c:v>2010.9230769230769</c:v>
                </c:pt>
                <c:pt idx="1470">
                  <c:v>2010.9423076923076</c:v>
                </c:pt>
                <c:pt idx="1471">
                  <c:v>2010.961538461539</c:v>
                </c:pt>
                <c:pt idx="1472">
                  <c:v>2010.9807692307697</c:v>
                </c:pt>
                <c:pt idx="1473">
                  <c:v>2011</c:v>
                </c:pt>
                <c:pt idx="1474">
                  <c:v>2011.0192307692307</c:v>
                </c:pt>
                <c:pt idx="1475">
                  <c:v>2011.038461538461</c:v>
                </c:pt>
                <c:pt idx="1476">
                  <c:v>2011.0576923076928</c:v>
                </c:pt>
                <c:pt idx="1477">
                  <c:v>2011.0769230769229</c:v>
                </c:pt>
                <c:pt idx="1478">
                  <c:v>2011.0961538461543</c:v>
                </c:pt>
                <c:pt idx="1479">
                  <c:v>2011.1153846153841</c:v>
                </c:pt>
                <c:pt idx="1480">
                  <c:v>2011.1346153846155</c:v>
                </c:pt>
                <c:pt idx="1481">
                  <c:v>2011.1538461538453</c:v>
                </c:pt>
                <c:pt idx="1482">
                  <c:v>2011.1730769230765</c:v>
                </c:pt>
                <c:pt idx="1483">
                  <c:v>2011.1923076923072</c:v>
                </c:pt>
                <c:pt idx="1484">
                  <c:v>2011.211538461539</c:v>
                </c:pt>
                <c:pt idx="1485">
                  <c:v>2011.2307692307697</c:v>
                </c:pt>
                <c:pt idx="1486">
                  <c:v>2011.25</c:v>
                </c:pt>
                <c:pt idx="1487">
                  <c:v>2011.2692307692307</c:v>
                </c:pt>
                <c:pt idx="1488">
                  <c:v>2011.288461538461</c:v>
                </c:pt>
                <c:pt idx="1489">
                  <c:v>2011.3076923076928</c:v>
                </c:pt>
                <c:pt idx="1490">
                  <c:v>2011.3269230769229</c:v>
                </c:pt>
                <c:pt idx="1491">
                  <c:v>2011.3461538461543</c:v>
                </c:pt>
                <c:pt idx="1492">
                  <c:v>2011.3653846153841</c:v>
                </c:pt>
                <c:pt idx="1493">
                  <c:v>2011.3846153846155</c:v>
                </c:pt>
                <c:pt idx="1494">
                  <c:v>2011.4038461538457</c:v>
                </c:pt>
                <c:pt idx="1495">
                  <c:v>2011.4230769230769</c:v>
                </c:pt>
                <c:pt idx="1496">
                  <c:v>2011.4423076923076</c:v>
                </c:pt>
                <c:pt idx="1497">
                  <c:v>2011.461538461539</c:v>
                </c:pt>
                <c:pt idx="1498">
                  <c:v>2011.4807692307697</c:v>
                </c:pt>
                <c:pt idx="1499">
                  <c:v>2011.5</c:v>
                </c:pt>
                <c:pt idx="1500">
                  <c:v>2011.5192307692307</c:v>
                </c:pt>
                <c:pt idx="1501">
                  <c:v>2011.538461538461</c:v>
                </c:pt>
                <c:pt idx="1502">
                  <c:v>2011.5576923076928</c:v>
                </c:pt>
                <c:pt idx="1503">
                  <c:v>2011.5769230769229</c:v>
                </c:pt>
                <c:pt idx="1504">
                  <c:v>2011.5961538461543</c:v>
                </c:pt>
                <c:pt idx="1505">
                  <c:v>2011.6153846153841</c:v>
                </c:pt>
                <c:pt idx="1506">
                  <c:v>2011.6346153846155</c:v>
                </c:pt>
                <c:pt idx="1507">
                  <c:v>2011.6538461538453</c:v>
                </c:pt>
                <c:pt idx="1508">
                  <c:v>2011.6730769230765</c:v>
                </c:pt>
                <c:pt idx="1509">
                  <c:v>2011.6923076923072</c:v>
                </c:pt>
                <c:pt idx="1510">
                  <c:v>2011.711538461539</c:v>
                </c:pt>
                <c:pt idx="1511">
                  <c:v>2011.7307692307697</c:v>
                </c:pt>
                <c:pt idx="1512">
                  <c:v>2011.75</c:v>
                </c:pt>
                <c:pt idx="1513">
                  <c:v>2011.7692307692307</c:v>
                </c:pt>
                <c:pt idx="1514">
                  <c:v>2011.788461538461</c:v>
                </c:pt>
                <c:pt idx="1515">
                  <c:v>2011.8076923076928</c:v>
                </c:pt>
                <c:pt idx="1516">
                  <c:v>2011.8269230769229</c:v>
                </c:pt>
                <c:pt idx="1517">
                  <c:v>2011.8461538461543</c:v>
                </c:pt>
                <c:pt idx="1518">
                  <c:v>2011.8653846153841</c:v>
                </c:pt>
                <c:pt idx="1519">
                  <c:v>2011.8846153846155</c:v>
                </c:pt>
                <c:pt idx="1520">
                  <c:v>2011.9038461538457</c:v>
                </c:pt>
                <c:pt idx="1521">
                  <c:v>2011.9230769230769</c:v>
                </c:pt>
                <c:pt idx="1522">
                  <c:v>2011.9423076923076</c:v>
                </c:pt>
                <c:pt idx="1523">
                  <c:v>2011.961538461539</c:v>
                </c:pt>
                <c:pt idx="1524">
                  <c:v>2011.9807692307697</c:v>
                </c:pt>
                <c:pt idx="1525">
                  <c:v>2012</c:v>
                </c:pt>
                <c:pt idx="1526">
                  <c:v>2012.0192307692307</c:v>
                </c:pt>
                <c:pt idx="1527">
                  <c:v>2012.038461538461</c:v>
                </c:pt>
                <c:pt idx="1528">
                  <c:v>2012.0576923076928</c:v>
                </c:pt>
                <c:pt idx="1529">
                  <c:v>2012.0769230769229</c:v>
                </c:pt>
                <c:pt idx="1530">
                  <c:v>2012.0961538461543</c:v>
                </c:pt>
                <c:pt idx="1531">
                  <c:v>2012.1153846153841</c:v>
                </c:pt>
                <c:pt idx="1532">
                  <c:v>2012.1346153846155</c:v>
                </c:pt>
                <c:pt idx="1533">
                  <c:v>2012.1538461538453</c:v>
                </c:pt>
                <c:pt idx="1534">
                  <c:v>2012.1730769230765</c:v>
                </c:pt>
                <c:pt idx="1535">
                  <c:v>2012.1923076923072</c:v>
                </c:pt>
                <c:pt idx="1536">
                  <c:v>2012.211538461539</c:v>
                </c:pt>
                <c:pt idx="1537">
                  <c:v>2012.2307692307697</c:v>
                </c:pt>
                <c:pt idx="1538">
                  <c:v>2012.25</c:v>
                </c:pt>
                <c:pt idx="1539">
                  <c:v>2012.2692307692307</c:v>
                </c:pt>
                <c:pt idx="1540">
                  <c:v>2012.288461538461</c:v>
                </c:pt>
                <c:pt idx="1541">
                  <c:v>2012.3076923076928</c:v>
                </c:pt>
                <c:pt idx="1542">
                  <c:v>2012.3269230769229</c:v>
                </c:pt>
                <c:pt idx="1543">
                  <c:v>2012.3461538461543</c:v>
                </c:pt>
                <c:pt idx="1544">
                  <c:v>2012.3653846153841</c:v>
                </c:pt>
                <c:pt idx="1545">
                  <c:v>2012.3846153846155</c:v>
                </c:pt>
                <c:pt idx="1546">
                  <c:v>2012.4038461538457</c:v>
                </c:pt>
                <c:pt idx="1547">
                  <c:v>2012.4230769230769</c:v>
                </c:pt>
                <c:pt idx="1548">
                  <c:v>2012.4423076923076</c:v>
                </c:pt>
                <c:pt idx="1549">
                  <c:v>2012.461538461539</c:v>
                </c:pt>
                <c:pt idx="1550">
                  <c:v>2012.4807692307697</c:v>
                </c:pt>
                <c:pt idx="1551">
                  <c:v>2012.5</c:v>
                </c:pt>
                <c:pt idx="1552">
                  <c:v>2012.5192307692307</c:v>
                </c:pt>
                <c:pt idx="1553">
                  <c:v>2012.538461538461</c:v>
                </c:pt>
                <c:pt idx="1554">
                  <c:v>2012.5576923076928</c:v>
                </c:pt>
                <c:pt idx="1555">
                  <c:v>2012.5769230769229</c:v>
                </c:pt>
                <c:pt idx="1556">
                  <c:v>2012.5961538461543</c:v>
                </c:pt>
                <c:pt idx="1557">
                  <c:v>2012.6153846153841</c:v>
                </c:pt>
                <c:pt idx="1558">
                  <c:v>2012.6346153846155</c:v>
                </c:pt>
                <c:pt idx="1559">
                  <c:v>2012.6538461538453</c:v>
                </c:pt>
                <c:pt idx="1560">
                  <c:v>2012.6730769230765</c:v>
                </c:pt>
                <c:pt idx="1561">
                  <c:v>2012.6923076923072</c:v>
                </c:pt>
                <c:pt idx="1562">
                  <c:v>2012.711538461539</c:v>
                </c:pt>
                <c:pt idx="1563">
                  <c:v>2012.7307692307697</c:v>
                </c:pt>
                <c:pt idx="1564">
                  <c:v>2012.75</c:v>
                </c:pt>
                <c:pt idx="1565">
                  <c:v>2012.7692307692307</c:v>
                </c:pt>
                <c:pt idx="1566">
                  <c:v>2012.788461538461</c:v>
                </c:pt>
                <c:pt idx="1567">
                  <c:v>2012.8076923076928</c:v>
                </c:pt>
                <c:pt idx="1568">
                  <c:v>2012.8269230769229</c:v>
                </c:pt>
                <c:pt idx="1569">
                  <c:v>2012.8461538461543</c:v>
                </c:pt>
                <c:pt idx="1570">
                  <c:v>2012.8653846153841</c:v>
                </c:pt>
                <c:pt idx="1571">
                  <c:v>2012.8846153846155</c:v>
                </c:pt>
                <c:pt idx="1572">
                  <c:v>2012.9038461538457</c:v>
                </c:pt>
                <c:pt idx="1573">
                  <c:v>2012.9230769230769</c:v>
                </c:pt>
                <c:pt idx="1574">
                  <c:v>2012.9423076923076</c:v>
                </c:pt>
                <c:pt idx="1575">
                  <c:v>2012.961538461539</c:v>
                </c:pt>
                <c:pt idx="1576">
                  <c:v>2012.9807692307697</c:v>
                </c:pt>
                <c:pt idx="1577">
                  <c:v>2013</c:v>
                </c:pt>
                <c:pt idx="1578">
                  <c:v>2013.0192307692307</c:v>
                </c:pt>
                <c:pt idx="1579">
                  <c:v>2013.038461538461</c:v>
                </c:pt>
                <c:pt idx="1580">
                  <c:v>2013.0576923076928</c:v>
                </c:pt>
                <c:pt idx="1581">
                  <c:v>2013.0769230769229</c:v>
                </c:pt>
                <c:pt idx="1582">
                  <c:v>2013.0961538461543</c:v>
                </c:pt>
                <c:pt idx="1583">
                  <c:v>2013.1153846153841</c:v>
                </c:pt>
                <c:pt idx="1584">
                  <c:v>2013.1346153846155</c:v>
                </c:pt>
                <c:pt idx="1585">
                  <c:v>2013.1538461538453</c:v>
                </c:pt>
                <c:pt idx="1586">
                  <c:v>2013.1730769230765</c:v>
                </c:pt>
                <c:pt idx="1587">
                  <c:v>2013.1923076923072</c:v>
                </c:pt>
                <c:pt idx="1588">
                  <c:v>2013.211538461539</c:v>
                </c:pt>
                <c:pt idx="1589">
                  <c:v>2013.2307692307697</c:v>
                </c:pt>
                <c:pt idx="1590">
                  <c:v>2013.25</c:v>
                </c:pt>
                <c:pt idx="1591">
                  <c:v>2013.2692307692307</c:v>
                </c:pt>
                <c:pt idx="1592">
                  <c:v>2013.288461538461</c:v>
                </c:pt>
                <c:pt idx="1593">
                  <c:v>2013.3076923076928</c:v>
                </c:pt>
                <c:pt idx="1594">
                  <c:v>2013.3269230769229</c:v>
                </c:pt>
                <c:pt idx="1595">
                  <c:v>2013.3461538461543</c:v>
                </c:pt>
                <c:pt idx="1596">
                  <c:v>2013.3653846153841</c:v>
                </c:pt>
                <c:pt idx="1597">
                  <c:v>2013.3846153846155</c:v>
                </c:pt>
                <c:pt idx="1598">
                  <c:v>2013.4038461538457</c:v>
                </c:pt>
                <c:pt idx="1599">
                  <c:v>2013.4230769230769</c:v>
                </c:pt>
                <c:pt idx="1600">
                  <c:v>2013.4423076923076</c:v>
                </c:pt>
                <c:pt idx="1601">
                  <c:v>2013.461538461539</c:v>
                </c:pt>
                <c:pt idx="1602">
                  <c:v>2013.4807692307697</c:v>
                </c:pt>
                <c:pt idx="1603">
                  <c:v>2013.5</c:v>
                </c:pt>
                <c:pt idx="1604">
                  <c:v>2013.5192307692307</c:v>
                </c:pt>
                <c:pt idx="1605">
                  <c:v>2013.538461538461</c:v>
                </c:pt>
                <c:pt idx="1606">
                  <c:v>2013.5576923076928</c:v>
                </c:pt>
                <c:pt idx="1607">
                  <c:v>2013.5769230769229</c:v>
                </c:pt>
                <c:pt idx="1608">
                  <c:v>2013.5961538461543</c:v>
                </c:pt>
                <c:pt idx="1609">
                  <c:v>2013.6153846153841</c:v>
                </c:pt>
                <c:pt idx="1610">
                  <c:v>2013.6346153846155</c:v>
                </c:pt>
                <c:pt idx="1611">
                  <c:v>2013.6538461538453</c:v>
                </c:pt>
                <c:pt idx="1612">
                  <c:v>2013.6730769230765</c:v>
                </c:pt>
                <c:pt idx="1613">
                  <c:v>2013.6923076923072</c:v>
                </c:pt>
                <c:pt idx="1614">
                  <c:v>2013.711538461539</c:v>
                </c:pt>
                <c:pt idx="1615">
                  <c:v>2013.7307692307697</c:v>
                </c:pt>
                <c:pt idx="1616">
                  <c:v>2013.75</c:v>
                </c:pt>
                <c:pt idx="1617">
                  <c:v>2013.7692307692307</c:v>
                </c:pt>
                <c:pt idx="1618">
                  <c:v>2013.788461538461</c:v>
                </c:pt>
                <c:pt idx="1619">
                  <c:v>2013.8076923076928</c:v>
                </c:pt>
                <c:pt idx="1620">
                  <c:v>2013.8269230769229</c:v>
                </c:pt>
                <c:pt idx="1621">
                  <c:v>2013.8461538461543</c:v>
                </c:pt>
                <c:pt idx="1622">
                  <c:v>2013.8653846153841</c:v>
                </c:pt>
                <c:pt idx="1623">
                  <c:v>2013.8846153846155</c:v>
                </c:pt>
                <c:pt idx="1624">
                  <c:v>2013.9038461538457</c:v>
                </c:pt>
                <c:pt idx="1625">
                  <c:v>2013.9230769230769</c:v>
                </c:pt>
                <c:pt idx="1626">
                  <c:v>2013.9423076923076</c:v>
                </c:pt>
                <c:pt idx="1627">
                  <c:v>2013.961538461539</c:v>
                </c:pt>
                <c:pt idx="1628">
                  <c:v>2013.9807692307697</c:v>
                </c:pt>
                <c:pt idx="1629">
                  <c:v>2014</c:v>
                </c:pt>
                <c:pt idx="1630">
                  <c:v>2014.0192307692307</c:v>
                </c:pt>
                <c:pt idx="1631">
                  <c:v>2014.038461538461</c:v>
                </c:pt>
                <c:pt idx="1632">
                  <c:v>2014.0576923076928</c:v>
                </c:pt>
                <c:pt idx="1633">
                  <c:v>2014.0769230769229</c:v>
                </c:pt>
                <c:pt idx="1634">
                  <c:v>2014.0961538461543</c:v>
                </c:pt>
                <c:pt idx="1635">
                  <c:v>2014.1153846153841</c:v>
                </c:pt>
                <c:pt idx="1636">
                  <c:v>2014.1346153846155</c:v>
                </c:pt>
                <c:pt idx="1637">
                  <c:v>2014.1538461538453</c:v>
                </c:pt>
                <c:pt idx="1638">
                  <c:v>2014.1730769230765</c:v>
                </c:pt>
                <c:pt idx="1639">
                  <c:v>2014.1923076923072</c:v>
                </c:pt>
                <c:pt idx="1640">
                  <c:v>2014.211538461539</c:v>
                </c:pt>
                <c:pt idx="1641">
                  <c:v>2014.2307692307697</c:v>
                </c:pt>
                <c:pt idx="1642">
                  <c:v>2014.25</c:v>
                </c:pt>
                <c:pt idx="1643">
                  <c:v>2014.2692307692307</c:v>
                </c:pt>
                <c:pt idx="1644">
                  <c:v>2014.288461538461</c:v>
                </c:pt>
                <c:pt idx="1645">
                  <c:v>2014.3076923076928</c:v>
                </c:pt>
                <c:pt idx="1646">
                  <c:v>2014.3269230769229</c:v>
                </c:pt>
                <c:pt idx="1647">
                  <c:v>2014.3461538461543</c:v>
                </c:pt>
                <c:pt idx="1648">
                  <c:v>2014.3653846153841</c:v>
                </c:pt>
                <c:pt idx="1649">
                  <c:v>2014.3846153846155</c:v>
                </c:pt>
                <c:pt idx="1650">
                  <c:v>2014.4038461538457</c:v>
                </c:pt>
                <c:pt idx="1651">
                  <c:v>2014.4230769230769</c:v>
                </c:pt>
                <c:pt idx="1652">
                  <c:v>2014.4423076923076</c:v>
                </c:pt>
                <c:pt idx="1653">
                  <c:v>2014.461538461539</c:v>
                </c:pt>
                <c:pt idx="1654">
                  <c:v>2014.4807692307697</c:v>
                </c:pt>
                <c:pt idx="1655">
                  <c:v>2014.5</c:v>
                </c:pt>
                <c:pt idx="1656">
                  <c:v>2014.5192307692307</c:v>
                </c:pt>
                <c:pt idx="1657">
                  <c:v>2014.538461538461</c:v>
                </c:pt>
                <c:pt idx="1658">
                  <c:v>2014.5576923076928</c:v>
                </c:pt>
                <c:pt idx="1659">
                  <c:v>2014.5769230769229</c:v>
                </c:pt>
                <c:pt idx="1660">
                  <c:v>2014.5961538461543</c:v>
                </c:pt>
                <c:pt idx="1661">
                  <c:v>2014.6153846153841</c:v>
                </c:pt>
                <c:pt idx="1662">
                  <c:v>2014.6346153846155</c:v>
                </c:pt>
                <c:pt idx="1663">
                  <c:v>2014.6538461538453</c:v>
                </c:pt>
                <c:pt idx="1664">
                  <c:v>2014.6730769230765</c:v>
                </c:pt>
                <c:pt idx="1665">
                  <c:v>2014.6923076923072</c:v>
                </c:pt>
                <c:pt idx="1666">
                  <c:v>2014.711538461539</c:v>
                </c:pt>
                <c:pt idx="1667">
                  <c:v>2014.7307692307697</c:v>
                </c:pt>
                <c:pt idx="1668">
                  <c:v>2014.75</c:v>
                </c:pt>
                <c:pt idx="1669">
                  <c:v>2014.7692307692307</c:v>
                </c:pt>
                <c:pt idx="1670">
                  <c:v>2014.788461538461</c:v>
                </c:pt>
                <c:pt idx="1671">
                  <c:v>2014.8076923076928</c:v>
                </c:pt>
                <c:pt idx="1672">
                  <c:v>2014.8269230769229</c:v>
                </c:pt>
                <c:pt idx="1673">
                  <c:v>2014.8461538461543</c:v>
                </c:pt>
                <c:pt idx="1674">
                  <c:v>2014.8653846153841</c:v>
                </c:pt>
                <c:pt idx="1675">
                  <c:v>2014.8846153846155</c:v>
                </c:pt>
                <c:pt idx="1676">
                  <c:v>2014.9038461538457</c:v>
                </c:pt>
                <c:pt idx="1677">
                  <c:v>2014.9230769230769</c:v>
                </c:pt>
                <c:pt idx="1678">
                  <c:v>2014.9423076923076</c:v>
                </c:pt>
                <c:pt idx="1679">
                  <c:v>2014.961538461539</c:v>
                </c:pt>
                <c:pt idx="1680">
                  <c:v>2014.9807692307697</c:v>
                </c:pt>
                <c:pt idx="1681">
                  <c:v>2015</c:v>
                </c:pt>
                <c:pt idx="1682">
                  <c:v>2015.0192307692307</c:v>
                </c:pt>
                <c:pt idx="1683">
                  <c:v>2015.038461538461</c:v>
                </c:pt>
                <c:pt idx="1684">
                  <c:v>2015.0576923076928</c:v>
                </c:pt>
                <c:pt idx="1685">
                  <c:v>2015.0769230769229</c:v>
                </c:pt>
                <c:pt idx="1686">
                  <c:v>2015.0961538461543</c:v>
                </c:pt>
                <c:pt idx="1687">
                  <c:v>2015.1153846153841</c:v>
                </c:pt>
                <c:pt idx="1688">
                  <c:v>2015.1346153846155</c:v>
                </c:pt>
                <c:pt idx="1689">
                  <c:v>2015.1538461538453</c:v>
                </c:pt>
                <c:pt idx="1690">
                  <c:v>2015.1730769230765</c:v>
                </c:pt>
                <c:pt idx="1691">
                  <c:v>2015.1923076923072</c:v>
                </c:pt>
                <c:pt idx="1692">
                  <c:v>2015.211538461539</c:v>
                </c:pt>
                <c:pt idx="1693">
                  <c:v>2015.2307692307697</c:v>
                </c:pt>
                <c:pt idx="1694">
                  <c:v>2015.25</c:v>
                </c:pt>
                <c:pt idx="1695">
                  <c:v>2015.2692307692307</c:v>
                </c:pt>
                <c:pt idx="1696">
                  <c:v>2015.288461538461</c:v>
                </c:pt>
                <c:pt idx="1697">
                  <c:v>2015.3076923076928</c:v>
                </c:pt>
                <c:pt idx="1698">
                  <c:v>2015.3269230769229</c:v>
                </c:pt>
                <c:pt idx="1699">
                  <c:v>2015.3461538461543</c:v>
                </c:pt>
                <c:pt idx="1700">
                  <c:v>2015.3653846153841</c:v>
                </c:pt>
                <c:pt idx="1701">
                  <c:v>2015.3846153846155</c:v>
                </c:pt>
                <c:pt idx="1702">
                  <c:v>2015.4038461538457</c:v>
                </c:pt>
                <c:pt idx="1703">
                  <c:v>2015.4230769230769</c:v>
                </c:pt>
                <c:pt idx="1704">
                  <c:v>2015.4423076923076</c:v>
                </c:pt>
                <c:pt idx="1705">
                  <c:v>2015.461538461539</c:v>
                </c:pt>
                <c:pt idx="1706">
                  <c:v>2015.4807692307697</c:v>
                </c:pt>
                <c:pt idx="1707">
                  <c:v>2015.5</c:v>
                </c:pt>
                <c:pt idx="1708">
                  <c:v>2015.5192307692307</c:v>
                </c:pt>
                <c:pt idx="1709">
                  <c:v>2015.538461538461</c:v>
                </c:pt>
                <c:pt idx="1710">
                  <c:v>2015.5576923076928</c:v>
                </c:pt>
                <c:pt idx="1711">
                  <c:v>2015.5769230769229</c:v>
                </c:pt>
                <c:pt idx="1712">
                  <c:v>2015.5961538461543</c:v>
                </c:pt>
                <c:pt idx="1713">
                  <c:v>2015.6153846153841</c:v>
                </c:pt>
                <c:pt idx="1714">
                  <c:v>2015.6346153846155</c:v>
                </c:pt>
                <c:pt idx="1715">
                  <c:v>2015.6538461538453</c:v>
                </c:pt>
                <c:pt idx="1716">
                  <c:v>2015.6730769230765</c:v>
                </c:pt>
                <c:pt idx="1717">
                  <c:v>2015.6923076923072</c:v>
                </c:pt>
                <c:pt idx="1718">
                  <c:v>2015.711538461539</c:v>
                </c:pt>
                <c:pt idx="1719">
                  <c:v>2015.7307692307697</c:v>
                </c:pt>
                <c:pt idx="1720">
                  <c:v>2015.75</c:v>
                </c:pt>
                <c:pt idx="1721">
                  <c:v>2015.7692307692307</c:v>
                </c:pt>
                <c:pt idx="1722">
                  <c:v>2015.788461538461</c:v>
                </c:pt>
                <c:pt idx="1723">
                  <c:v>2015.8076923076928</c:v>
                </c:pt>
                <c:pt idx="1724">
                  <c:v>2015.8269230769229</c:v>
                </c:pt>
                <c:pt idx="1725">
                  <c:v>2015.8461538461543</c:v>
                </c:pt>
                <c:pt idx="1726">
                  <c:v>2015.8653846153841</c:v>
                </c:pt>
                <c:pt idx="1727">
                  <c:v>2015.8846153846155</c:v>
                </c:pt>
                <c:pt idx="1728">
                  <c:v>2015.9038461538457</c:v>
                </c:pt>
                <c:pt idx="1729">
                  <c:v>2015.9230769230769</c:v>
                </c:pt>
                <c:pt idx="1730">
                  <c:v>2015.9423076923076</c:v>
                </c:pt>
                <c:pt idx="1731">
                  <c:v>2015.961538461539</c:v>
                </c:pt>
                <c:pt idx="1732">
                  <c:v>2015.9807692307697</c:v>
                </c:pt>
                <c:pt idx="1733">
                  <c:v>2016</c:v>
                </c:pt>
                <c:pt idx="1734">
                  <c:v>2016.0192307692307</c:v>
                </c:pt>
                <c:pt idx="1735">
                  <c:v>2016.038461538461</c:v>
                </c:pt>
                <c:pt idx="1736">
                  <c:v>2016.0576923076928</c:v>
                </c:pt>
                <c:pt idx="1737">
                  <c:v>2016.0769230769229</c:v>
                </c:pt>
                <c:pt idx="1738">
                  <c:v>2016.0961538461543</c:v>
                </c:pt>
                <c:pt idx="1739">
                  <c:v>2016.1153846153841</c:v>
                </c:pt>
                <c:pt idx="1740">
                  <c:v>2016.1346153846155</c:v>
                </c:pt>
                <c:pt idx="1741">
                  <c:v>2016.1538461538453</c:v>
                </c:pt>
                <c:pt idx="1742">
                  <c:v>2016.1730769230765</c:v>
                </c:pt>
                <c:pt idx="1743">
                  <c:v>2016.1923076923072</c:v>
                </c:pt>
                <c:pt idx="1744">
                  <c:v>2016.211538461539</c:v>
                </c:pt>
                <c:pt idx="1745">
                  <c:v>2016.2307692307697</c:v>
                </c:pt>
                <c:pt idx="1746">
                  <c:v>2016.25</c:v>
                </c:pt>
                <c:pt idx="1747">
                  <c:v>2016.2692307692307</c:v>
                </c:pt>
                <c:pt idx="1748">
                  <c:v>2016.288461538461</c:v>
                </c:pt>
                <c:pt idx="1749">
                  <c:v>2016.3076923076928</c:v>
                </c:pt>
                <c:pt idx="1750">
                  <c:v>2016.3269230769229</c:v>
                </c:pt>
                <c:pt idx="1751">
                  <c:v>2016.3461538461543</c:v>
                </c:pt>
                <c:pt idx="1752">
                  <c:v>2016.3653846153841</c:v>
                </c:pt>
                <c:pt idx="1753">
                  <c:v>2016.3846153846155</c:v>
                </c:pt>
                <c:pt idx="1754">
                  <c:v>2016.4038461538457</c:v>
                </c:pt>
                <c:pt idx="1755">
                  <c:v>2016.4230769230769</c:v>
                </c:pt>
                <c:pt idx="1756">
                  <c:v>2016.4423076923076</c:v>
                </c:pt>
                <c:pt idx="1757">
                  <c:v>2016.461538461539</c:v>
                </c:pt>
                <c:pt idx="1758">
                  <c:v>2016.4807692307697</c:v>
                </c:pt>
                <c:pt idx="1759">
                  <c:v>2016.5</c:v>
                </c:pt>
                <c:pt idx="1760">
                  <c:v>2016.5192307692307</c:v>
                </c:pt>
                <c:pt idx="1761">
                  <c:v>2016.538461538461</c:v>
                </c:pt>
              </c:numCache>
            </c:numRef>
          </c:xVal>
          <c:yVal>
            <c:numRef>
              <c:f>AUS_VHI_for_wheatArea_G16_1981_!$D$2:$D$1763</c:f>
              <c:numCache>
                <c:formatCode>General</c:formatCode>
                <c:ptCount val="1762"/>
                <c:pt idx="0">
                  <c:v>48.43</c:v>
                </c:pt>
                <c:pt idx="1">
                  <c:v>50.07</c:v>
                </c:pt>
                <c:pt idx="2">
                  <c:v>52.7</c:v>
                </c:pt>
                <c:pt idx="3">
                  <c:v>55.01</c:v>
                </c:pt>
                <c:pt idx="4">
                  <c:v>56.93</c:v>
                </c:pt>
                <c:pt idx="5">
                  <c:v>58.01</c:v>
                </c:pt>
                <c:pt idx="6">
                  <c:v>59.34</c:v>
                </c:pt>
                <c:pt idx="7">
                  <c:v>59.59</c:v>
                </c:pt>
                <c:pt idx="8">
                  <c:v>57.4</c:v>
                </c:pt>
                <c:pt idx="9">
                  <c:v>55.91</c:v>
                </c:pt>
                <c:pt idx="10">
                  <c:v>54.31</c:v>
                </c:pt>
                <c:pt idx="11">
                  <c:v>53.21</c:v>
                </c:pt>
                <c:pt idx="12">
                  <c:v>52.31</c:v>
                </c:pt>
                <c:pt idx="13">
                  <c:v>51.08</c:v>
                </c:pt>
                <c:pt idx="14">
                  <c:v>51.47</c:v>
                </c:pt>
                <c:pt idx="15">
                  <c:v>54.32</c:v>
                </c:pt>
                <c:pt idx="16">
                  <c:v>55.87</c:v>
                </c:pt>
                <c:pt idx="17">
                  <c:v>56.730000000000011</c:v>
                </c:pt>
                <c:pt idx="18">
                  <c:v>65.25</c:v>
                </c:pt>
                <c:pt idx="19">
                  <c:v>66.19</c:v>
                </c:pt>
                <c:pt idx="20">
                  <c:v>66.27</c:v>
                </c:pt>
                <c:pt idx="21">
                  <c:v>65.81</c:v>
                </c:pt>
                <c:pt idx="22">
                  <c:v>64.209999999999994</c:v>
                </c:pt>
                <c:pt idx="23">
                  <c:v>61.82</c:v>
                </c:pt>
                <c:pt idx="24">
                  <c:v>58.74</c:v>
                </c:pt>
                <c:pt idx="25">
                  <c:v>54.99</c:v>
                </c:pt>
                <c:pt idx="26">
                  <c:v>49.81</c:v>
                </c:pt>
                <c:pt idx="27">
                  <c:v>43.09</c:v>
                </c:pt>
                <c:pt idx="28">
                  <c:v>38.14</c:v>
                </c:pt>
                <c:pt idx="29">
                  <c:v>34.5</c:v>
                </c:pt>
                <c:pt idx="30">
                  <c:v>32.550000000000004</c:v>
                </c:pt>
                <c:pt idx="31">
                  <c:v>30.69</c:v>
                </c:pt>
                <c:pt idx="32">
                  <c:v>30.73</c:v>
                </c:pt>
                <c:pt idx="33">
                  <c:v>30.72</c:v>
                </c:pt>
                <c:pt idx="34">
                  <c:v>30.779999999999994</c:v>
                </c:pt>
                <c:pt idx="35">
                  <c:v>32.61</c:v>
                </c:pt>
                <c:pt idx="36">
                  <c:v>34.020000000000003</c:v>
                </c:pt>
                <c:pt idx="37">
                  <c:v>34.730000000000011</c:v>
                </c:pt>
                <c:pt idx="38">
                  <c:v>35.46</c:v>
                </c:pt>
                <c:pt idx="39">
                  <c:v>37.74</c:v>
                </c:pt>
                <c:pt idx="40">
                  <c:v>40.5</c:v>
                </c:pt>
                <c:pt idx="41">
                  <c:v>42.63</c:v>
                </c:pt>
                <c:pt idx="42">
                  <c:v>43.08</c:v>
                </c:pt>
                <c:pt idx="43">
                  <c:v>44.02</c:v>
                </c:pt>
                <c:pt idx="44">
                  <c:v>45.67</c:v>
                </c:pt>
                <c:pt idx="45">
                  <c:v>47.290000000000013</c:v>
                </c:pt>
                <c:pt idx="46">
                  <c:v>46.21</c:v>
                </c:pt>
                <c:pt idx="47">
                  <c:v>44.59</c:v>
                </c:pt>
                <c:pt idx="48">
                  <c:v>43.91</c:v>
                </c:pt>
                <c:pt idx="49">
                  <c:v>41.71</c:v>
                </c:pt>
                <c:pt idx="50">
                  <c:v>40.840000000000003</c:v>
                </c:pt>
                <c:pt idx="51">
                  <c:v>41.620000000000012</c:v>
                </c:pt>
                <c:pt idx="52">
                  <c:v>43.43</c:v>
                </c:pt>
                <c:pt idx="53">
                  <c:v>45.74</c:v>
                </c:pt>
                <c:pt idx="54">
                  <c:v>48.58</c:v>
                </c:pt>
                <c:pt idx="55">
                  <c:v>51.2</c:v>
                </c:pt>
                <c:pt idx="56">
                  <c:v>53.46</c:v>
                </c:pt>
                <c:pt idx="57">
                  <c:v>56.28</c:v>
                </c:pt>
                <c:pt idx="58">
                  <c:v>59.45</c:v>
                </c:pt>
                <c:pt idx="59">
                  <c:v>61.24</c:v>
                </c:pt>
                <c:pt idx="60">
                  <c:v>58.01</c:v>
                </c:pt>
                <c:pt idx="61">
                  <c:v>53.71</c:v>
                </c:pt>
                <c:pt idx="62">
                  <c:v>51.46</c:v>
                </c:pt>
                <c:pt idx="63">
                  <c:v>49.290000000000013</c:v>
                </c:pt>
                <c:pt idx="64">
                  <c:v>47.7</c:v>
                </c:pt>
                <c:pt idx="65">
                  <c:v>46.18</c:v>
                </c:pt>
                <c:pt idx="66">
                  <c:v>46.96</c:v>
                </c:pt>
                <c:pt idx="67">
                  <c:v>51.220000000000013</c:v>
                </c:pt>
                <c:pt idx="68">
                  <c:v>52.71</c:v>
                </c:pt>
                <c:pt idx="69">
                  <c:v>53.68</c:v>
                </c:pt>
                <c:pt idx="70">
                  <c:v>61.75</c:v>
                </c:pt>
                <c:pt idx="71">
                  <c:v>63.44</c:v>
                </c:pt>
                <c:pt idx="72">
                  <c:v>62.65</c:v>
                </c:pt>
                <c:pt idx="73">
                  <c:v>60.03</c:v>
                </c:pt>
                <c:pt idx="74">
                  <c:v>56.98</c:v>
                </c:pt>
                <c:pt idx="75">
                  <c:v>54.6</c:v>
                </c:pt>
                <c:pt idx="76">
                  <c:v>52.9</c:v>
                </c:pt>
                <c:pt idx="77">
                  <c:v>51.02</c:v>
                </c:pt>
                <c:pt idx="78">
                  <c:v>48.32</c:v>
                </c:pt>
                <c:pt idx="79">
                  <c:v>46.63</c:v>
                </c:pt>
                <c:pt idx="80">
                  <c:v>42.31</c:v>
                </c:pt>
                <c:pt idx="81">
                  <c:v>35.950000000000003</c:v>
                </c:pt>
                <c:pt idx="82">
                  <c:v>32.25</c:v>
                </c:pt>
                <c:pt idx="83">
                  <c:v>31</c:v>
                </c:pt>
                <c:pt idx="84">
                  <c:v>31.54</c:v>
                </c:pt>
                <c:pt idx="85">
                  <c:v>31.72</c:v>
                </c:pt>
                <c:pt idx="86">
                  <c:v>30.979999999999993</c:v>
                </c:pt>
                <c:pt idx="87">
                  <c:v>30.53</c:v>
                </c:pt>
                <c:pt idx="88">
                  <c:v>30.07</c:v>
                </c:pt>
                <c:pt idx="89">
                  <c:v>29.38</c:v>
                </c:pt>
                <c:pt idx="90">
                  <c:v>28.24</c:v>
                </c:pt>
                <c:pt idx="91">
                  <c:v>28.650000000000006</c:v>
                </c:pt>
                <c:pt idx="92">
                  <c:v>30.52</c:v>
                </c:pt>
                <c:pt idx="93">
                  <c:v>33.97</c:v>
                </c:pt>
                <c:pt idx="94">
                  <c:v>37.08</c:v>
                </c:pt>
                <c:pt idx="95">
                  <c:v>39.89</c:v>
                </c:pt>
                <c:pt idx="96">
                  <c:v>42.98</c:v>
                </c:pt>
                <c:pt idx="97">
                  <c:v>44.31</c:v>
                </c:pt>
                <c:pt idx="98">
                  <c:v>43.87</c:v>
                </c:pt>
                <c:pt idx="99">
                  <c:v>42.120000000000012</c:v>
                </c:pt>
                <c:pt idx="100">
                  <c:v>41.42</c:v>
                </c:pt>
                <c:pt idx="101">
                  <c:v>41.96</c:v>
                </c:pt>
                <c:pt idx="102">
                  <c:v>41.9</c:v>
                </c:pt>
                <c:pt idx="103">
                  <c:v>40.690000000000012</c:v>
                </c:pt>
                <c:pt idx="104">
                  <c:v>40.28</c:v>
                </c:pt>
                <c:pt idx="105">
                  <c:v>40.06</c:v>
                </c:pt>
                <c:pt idx="106">
                  <c:v>41.730000000000011</c:v>
                </c:pt>
                <c:pt idx="107">
                  <c:v>45.620000000000012</c:v>
                </c:pt>
                <c:pt idx="108">
                  <c:v>50.74</c:v>
                </c:pt>
                <c:pt idx="109">
                  <c:v>54.58</c:v>
                </c:pt>
                <c:pt idx="110">
                  <c:v>57.690000000000012</c:v>
                </c:pt>
                <c:pt idx="111">
                  <c:v>61.720000000000013</c:v>
                </c:pt>
                <c:pt idx="112">
                  <c:v>64.48</c:v>
                </c:pt>
                <c:pt idx="113">
                  <c:v>67.89</c:v>
                </c:pt>
                <c:pt idx="114">
                  <c:v>70.66</c:v>
                </c:pt>
                <c:pt idx="115">
                  <c:v>68.78</c:v>
                </c:pt>
                <c:pt idx="116">
                  <c:v>64.709999999999994</c:v>
                </c:pt>
                <c:pt idx="117">
                  <c:v>60.33</c:v>
                </c:pt>
                <c:pt idx="118">
                  <c:v>57.71</c:v>
                </c:pt>
                <c:pt idx="119">
                  <c:v>58.82</c:v>
                </c:pt>
                <c:pt idx="120">
                  <c:v>59.94</c:v>
                </c:pt>
                <c:pt idx="121">
                  <c:v>61.2</c:v>
                </c:pt>
                <c:pt idx="122">
                  <c:v>68.59</c:v>
                </c:pt>
                <c:pt idx="123">
                  <c:v>68.05</c:v>
                </c:pt>
                <c:pt idx="124">
                  <c:v>67.36</c:v>
                </c:pt>
                <c:pt idx="125">
                  <c:v>67.16</c:v>
                </c:pt>
                <c:pt idx="126">
                  <c:v>66.56</c:v>
                </c:pt>
                <c:pt idx="127">
                  <c:v>66.819999999999993</c:v>
                </c:pt>
                <c:pt idx="128">
                  <c:v>67.64</c:v>
                </c:pt>
                <c:pt idx="129">
                  <c:v>67.06</c:v>
                </c:pt>
                <c:pt idx="130">
                  <c:v>65.98</c:v>
                </c:pt>
                <c:pt idx="131">
                  <c:v>65.260000000000005</c:v>
                </c:pt>
                <c:pt idx="132">
                  <c:v>62.11</c:v>
                </c:pt>
                <c:pt idx="133">
                  <c:v>58.14</c:v>
                </c:pt>
                <c:pt idx="134">
                  <c:v>54.83</c:v>
                </c:pt>
                <c:pt idx="135">
                  <c:v>54.84</c:v>
                </c:pt>
                <c:pt idx="136">
                  <c:v>58.02</c:v>
                </c:pt>
                <c:pt idx="137">
                  <c:v>63.92</c:v>
                </c:pt>
                <c:pt idx="138">
                  <c:v>69.84</c:v>
                </c:pt>
                <c:pt idx="139">
                  <c:v>74.83</c:v>
                </c:pt>
                <c:pt idx="140">
                  <c:v>79.78</c:v>
                </c:pt>
                <c:pt idx="141">
                  <c:v>83.02</c:v>
                </c:pt>
                <c:pt idx="142">
                  <c:v>84.27</c:v>
                </c:pt>
                <c:pt idx="143">
                  <c:v>85.57</c:v>
                </c:pt>
                <c:pt idx="144">
                  <c:v>86.82</c:v>
                </c:pt>
                <c:pt idx="145">
                  <c:v>87.64</c:v>
                </c:pt>
                <c:pt idx="146">
                  <c:v>86.43</c:v>
                </c:pt>
                <c:pt idx="147">
                  <c:v>84.6</c:v>
                </c:pt>
                <c:pt idx="148">
                  <c:v>83.54</c:v>
                </c:pt>
                <c:pt idx="149">
                  <c:v>82.02</c:v>
                </c:pt>
                <c:pt idx="150">
                  <c:v>81.56</c:v>
                </c:pt>
                <c:pt idx="151">
                  <c:v>80.05</c:v>
                </c:pt>
                <c:pt idx="152">
                  <c:v>76.790000000000006</c:v>
                </c:pt>
                <c:pt idx="153">
                  <c:v>73.739999999999995</c:v>
                </c:pt>
                <c:pt idx="154">
                  <c:v>71.27</c:v>
                </c:pt>
                <c:pt idx="155">
                  <c:v>68.95</c:v>
                </c:pt>
                <c:pt idx="156">
                  <c:v>67.489999999999995</c:v>
                </c:pt>
                <c:pt idx="157">
                  <c:v>65.16</c:v>
                </c:pt>
                <c:pt idx="158">
                  <c:v>64.55</c:v>
                </c:pt>
                <c:pt idx="159">
                  <c:v>65.31</c:v>
                </c:pt>
                <c:pt idx="160">
                  <c:v>66.39</c:v>
                </c:pt>
                <c:pt idx="161">
                  <c:v>65.440000000000026</c:v>
                </c:pt>
                <c:pt idx="162">
                  <c:v>64.05</c:v>
                </c:pt>
                <c:pt idx="163">
                  <c:v>65.3</c:v>
                </c:pt>
                <c:pt idx="164">
                  <c:v>66.45</c:v>
                </c:pt>
                <c:pt idx="165">
                  <c:v>65.63</c:v>
                </c:pt>
                <c:pt idx="166">
                  <c:v>67.179999999999978</c:v>
                </c:pt>
                <c:pt idx="167">
                  <c:v>66.959999999999994</c:v>
                </c:pt>
                <c:pt idx="168">
                  <c:v>66.5</c:v>
                </c:pt>
                <c:pt idx="169">
                  <c:v>66.819999999999993</c:v>
                </c:pt>
                <c:pt idx="170">
                  <c:v>69.410000000000025</c:v>
                </c:pt>
                <c:pt idx="171">
                  <c:v>26.630000000000006</c:v>
                </c:pt>
                <c:pt idx="172">
                  <c:v>23.74</c:v>
                </c:pt>
                <c:pt idx="173">
                  <c:v>20.57</c:v>
                </c:pt>
                <c:pt idx="174">
                  <c:v>19.47</c:v>
                </c:pt>
                <c:pt idx="175">
                  <c:v>18.91</c:v>
                </c:pt>
                <c:pt idx="176">
                  <c:v>18.5</c:v>
                </c:pt>
                <c:pt idx="177">
                  <c:v>18.459999999999994</c:v>
                </c:pt>
                <c:pt idx="178">
                  <c:v>18.850000000000001</c:v>
                </c:pt>
                <c:pt idx="179">
                  <c:v>20.49</c:v>
                </c:pt>
                <c:pt idx="180">
                  <c:v>20.279999999999994</c:v>
                </c:pt>
                <c:pt idx="181">
                  <c:v>18.57</c:v>
                </c:pt>
                <c:pt idx="182">
                  <c:v>18.630000000000006</c:v>
                </c:pt>
                <c:pt idx="183">
                  <c:v>20.58</c:v>
                </c:pt>
                <c:pt idx="184">
                  <c:v>22.7</c:v>
                </c:pt>
                <c:pt idx="185">
                  <c:v>23.89</c:v>
                </c:pt>
                <c:pt idx="186">
                  <c:v>25.55</c:v>
                </c:pt>
                <c:pt idx="187">
                  <c:v>26.99</c:v>
                </c:pt>
                <c:pt idx="188">
                  <c:v>28.259999999999994</c:v>
                </c:pt>
                <c:pt idx="189">
                  <c:v>30.75</c:v>
                </c:pt>
                <c:pt idx="190">
                  <c:v>35.770000000000003</c:v>
                </c:pt>
                <c:pt idx="191">
                  <c:v>41.4</c:v>
                </c:pt>
                <c:pt idx="192">
                  <c:v>45.21</c:v>
                </c:pt>
                <c:pt idx="193">
                  <c:v>45.64</c:v>
                </c:pt>
                <c:pt idx="194">
                  <c:v>43.41</c:v>
                </c:pt>
                <c:pt idx="195">
                  <c:v>41.11</c:v>
                </c:pt>
                <c:pt idx="196">
                  <c:v>38.220000000000013</c:v>
                </c:pt>
                <c:pt idx="197">
                  <c:v>36.67</c:v>
                </c:pt>
                <c:pt idx="198">
                  <c:v>36.050000000000004</c:v>
                </c:pt>
                <c:pt idx="199">
                  <c:v>36.65</c:v>
                </c:pt>
                <c:pt idx="200">
                  <c:v>37.94</c:v>
                </c:pt>
                <c:pt idx="201">
                  <c:v>39.950000000000003</c:v>
                </c:pt>
                <c:pt idx="202">
                  <c:v>42.52</c:v>
                </c:pt>
                <c:pt idx="203">
                  <c:v>45.96</c:v>
                </c:pt>
                <c:pt idx="204">
                  <c:v>48.37</c:v>
                </c:pt>
                <c:pt idx="205">
                  <c:v>47.57</c:v>
                </c:pt>
                <c:pt idx="206">
                  <c:v>43.35</c:v>
                </c:pt>
                <c:pt idx="207">
                  <c:v>39.86</c:v>
                </c:pt>
                <c:pt idx="208">
                  <c:v>37.270000000000003</c:v>
                </c:pt>
                <c:pt idx="209">
                  <c:v>33.97</c:v>
                </c:pt>
                <c:pt idx="210">
                  <c:v>29.82</c:v>
                </c:pt>
                <c:pt idx="211">
                  <c:v>27.919999999999995</c:v>
                </c:pt>
                <c:pt idx="212">
                  <c:v>30.54</c:v>
                </c:pt>
                <c:pt idx="213">
                  <c:v>31.610000000000007</c:v>
                </c:pt>
                <c:pt idx="214">
                  <c:v>31.89</c:v>
                </c:pt>
                <c:pt idx="215">
                  <c:v>35.25</c:v>
                </c:pt>
                <c:pt idx="216">
                  <c:v>36.08</c:v>
                </c:pt>
                <c:pt idx="217">
                  <c:v>37.770000000000003</c:v>
                </c:pt>
                <c:pt idx="218">
                  <c:v>38.97</c:v>
                </c:pt>
                <c:pt idx="219">
                  <c:v>38.81</c:v>
                </c:pt>
                <c:pt idx="220">
                  <c:v>40.770000000000003</c:v>
                </c:pt>
                <c:pt idx="221">
                  <c:v>43.2</c:v>
                </c:pt>
                <c:pt idx="222">
                  <c:v>45.17</c:v>
                </c:pt>
                <c:pt idx="223">
                  <c:v>45.59</c:v>
                </c:pt>
                <c:pt idx="224">
                  <c:v>45.7</c:v>
                </c:pt>
                <c:pt idx="225">
                  <c:v>45.6</c:v>
                </c:pt>
                <c:pt idx="226">
                  <c:v>43.18</c:v>
                </c:pt>
                <c:pt idx="227">
                  <c:v>41.3</c:v>
                </c:pt>
                <c:pt idx="228">
                  <c:v>40.31</c:v>
                </c:pt>
                <c:pt idx="229">
                  <c:v>39.33</c:v>
                </c:pt>
                <c:pt idx="230">
                  <c:v>37.660000000000011</c:v>
                </c:pt>
                <c:pt idx="231">
                  <c:v>37.21</c:v>
                </c:pt>
                <c:pt idx="232">
                  <c:v>38.260000000000012</c:v>
                </c:pt>
                <c:pt idx="233">
                  <c:v>41.74</c:v>
                </c:pt>
                <c:pt idx="234">
                  <c:v>42.57</c:v>
                </c:pt>
                <c:pt idx="235">
                  <c:v>44.09</c:v>
                </c:pt>
                <c:pt idx="236">
                  <c:v>46.31</c:v>
                </c:pt>
                <c:pt idx="237">
                  <c:v>49.68</c:v>
                </c:pt>
                <c:pt idx="238">
                  <c:v>54.760000000000012</c:v>
                </c:pt>
                <c:pt idx="239">
                  <c:v>58.14</c:v>
                </c:pt>
                <c:pt idx="240">
                  <c:v>62.54</c:v>
                </c:pt>
                <c:pt idx="241">
                  <c:v>65.989999999999995</c:v>
                </c:pt>
                <c:pt idx="242">
                  <c:v>67.09</c:v>
                </c:pt>
                <c:pt idx="243">
                  <c:v>67.940000000000026</c:v>
                </c:pt>
                <c:pt idx="244">
                  <c:v>69.73</c:v>
                </c:pt>
                <c:pt idx="245">
                  <c:v>69.2</c:v>
                </c:pt>
                <c:pt idx="246">
                  <c:v>65.73</c:v>
                </c:pt>
                <c:pt idx="247">
                  <c:v>61.48</c:v>
                </c:pt>
                <c:pt idx="248">
                  <c:v>58.46</c:v>
                </c:pt>
                <c:pt idx="249">
                  <c:v>56.86</c:v>
                </c:pt>
                <c:pt idx="250">
                  <c:v>55.55</c:v>
                </c:pt>
                <c:pt idx="251">
                  <c:v>55.8</c:v>
                </c:pt>
                <c:pt idx="252">
                  <c:v>57.94</c:v>
                </c:pt>
                <c:pt idx="253">
                  <c:v>59.760000000000012</c:v>
                </c:pt>
                <c:pt idx="254">
                  <c:v>61.160000000000011</c:v>
                </c:pt>
                <c:pt idx="255">
                  <c:v>63.92</c:v>
                </c:pt>
                <c:pt idx="256">
                  <c:v>67.97</c:v>
                </c:pt>
                <c:pt idx="257">
                  <c:v>69.2</c:v>
                </c:pt>
                <c:pt idx="258">
                  <c:v>67.97</c:v>
                </c:pt>
                <c:pt idx="259">
                  <c:v>66.459999999999994</c:v>
                </c:pt>
                <c:pt idx="260">
                  <c:v>64.98</c:v>
                </c:pt>
                <c:pt idx="261">
                  <c:v>62.120000000000012</c:v>
                </c:pt>
                <c:pt idx="262">
                  <c:v>57.93</c:v>
                </c:pt>
                <c:pt idx="263">
                  <c:v>54.64</c:v>
                </c:pt>
                <c:pt idx="264">
                  <c:v>54.620000000000012</c:v>
                </c:pt>
                <c:pt idx="265">
                  <c:v>54.190000000000012</c:v>
                </c:pt>
                <c:pt idx="266">
                  <c:v>53.06</c:v>
                </c:pt>
                <c:pt idx="267">
                  <c:v>59.18</c:v>
                </c:pt>
                <c:pt idx="268">
                  <c:v>58.89</c:v>
                </c:pt>
                <c:pt idx="269">
                  <c:v>57.99</c:v>
                </c:pt>
                <c:pt idx="270">
                  <c:v>55.47</c:v>
                </c:pt>
                <c:pt idx="271">
                  <c:v>52.55</c:v>
                </c:pt>
                <c:pt idx="272">
                  <c:v>50.660000000000011</c:v>
                </c:pt>
                <c:pt idx="273">
                  <c:v>51.57</c:v>
                </c:pt>
                <c:pt idx="274">
                  <c:v>52.290000000000013</c:v>
                </c:pt>
                <c:pt idx="275">
                  <c:v>52.01</c:v>
                </c:pt>
                <c:pt idx="276">
                  <c:v>51.58</c:v>
                </c:pt>
                <c:pt idx="277">
                  <c:v>49.56</c:v>
                </c:pt>
                <c:pt idx="278">
                  <c:v>47.220000000000013</c:v>
                </c:pt>
                <c:pt idx="279">
                  <c:v>46.03</c:v>
                </c:pt>
                <c:pt idx="280">
                  <c:v>44.5</c:v>
                </c:pt>
                <c:pt idx="281">
                  <c:v>46.03</c:v>
                </c:pt>
                <c:pt idx="282">
                  <c:v>47.1</c:v>
                </c:pt>
                <c:pt idx="283">
                  <c:v>48.44</c:v>
                </c:pt>
                <c:pt idx="284">
                  <c:v>50.690000000000012</c:v>
                </c:pt>
                <c:pt idx="285">
                  <c:v>52.27</c:v>
                </c:pt>
                <c:pt idx="286">
                  <c:v>52.08</c:v>
                </c:pt>
                <c:pt idx="287">
                  <c:v>52</c:v>
                </c:pt>
                <c:pt idx="288">
                  <c:v>52.82</c:v>
                </c:pt>
                <c:pt idx="289">
                  <c:v>53.42</c:v>
                </c:pt>
                <c:pt idx="290">
                  <c:v>54.35</c:v>
                </c:pt>
                <c:pt idx="291">
                  <c:v>56.28</c:v>
                </c:pt>
                <c:pt idx="292">
                  <c:v>57.97</c:v>
                </c:pt>
                <c:pt idx="293">
                  <c:v>60.8</c:v>
                </c:pt>
                <c:pt idx="294">
                  <c:v>63.04</c:v>
                </c:pt>
                <c:pt idx="295">
                  <c:v>63.07</c:v>
                </c:pt>
                <c:pt idx="296">
                  <c:v>62.720000000000013</c:v>
                </c:pt>
                <c:pt idx="297">
                  <c:v>60.74</c:v>
                </c:pt>
                <c:pt idx="298">
                  <c:v>56.260000000000012</c:v>
                </c:pt>
                <c:pt idx="299">
                  <c:v>49.46</c:v>
                </c:pt>
                <c:pt idx="300">
                  <c:v>43.98</c:v>
                </c:pt>
                <c:pt idx="301">
                  <c:v>41.86</c:v>
                </c:pt>
                <c:pt idx="302">
                  <c:v>40.03</c:v>
                </c:pt>
                <c:pt idx="303">
                  <c:v>40</c:v>
                </c:pt>
                <c:pt idx="304">
                  <c:v>39.880000000000003</c:v>
                </c:pt>
                <c:pt idx="305">
                  <c:v>40.450000000000003</c:v>
                </c:pt>
                <c:pt idx="306">
                  <c:v>42.89</c:v>
                </c:pt>
                <c:pt idx="307">
                  <c:v>45.47</c:v>
                </c:pt>
                <c:pt idx="308">
                  <c:v>48.39</c:v>
                </c:pt>
                <c:pt idx="309">
                  <c:v>49.47</c:v>
                </c:pt>
                <c:pt idx="310">
                  <c:v>49.92</c:v>
                </c:pt>
                <c:pt idx="311">
                  <c:v>50.53</c:v>
                </c:pt>
                <c:pt idx="312">
                  <c:v>49.54</c:v>
                </c:pt>
                <c:pt idx="313">
                  <c:v>47.01</c:v>
                </c:pt>
                <c:pt idx="314">
                  <c:v>45.51</c:v>
                </c:pt>
                <c:pt idx="315">
                  <c:v>44.18</c:v>
                </c:pt>
                <c:pt idx="316">
                  <c:v>46.24</c:v>
                </c:pt>
                <c:pt idx="317">
                  <c:v>47.47</c:v>
                </c:pt>
                <c:pt idx="318">
                  <c:v>49.34</c:v>
                </c:pt>
                <c:pt idx="319">
                  <c:v>55.45</c:v>
                </c:pt>
                <c:pt idx="320">
                  <c:v>57.41</c:v>
                </c:pt>
                <c:pt idx="321">
                  <c:v>58.13</c:v>
                </c:pt>
                <c:pt idx="322">
                  <c:v>56.11</c:v>
                </c:pt>
                <c:pt idx="323">
                  <c:v>51.87</c:v>
                </c:pt>
                <c:pt idx="324">
                  <c:v>49.94</c:v>
                </c:pt>
                <c:pt idx="325">
                  <c:v>47.74</c:v>
                </c:pt>
                <c:pt idx="326">
                  <c:v>43.33</c:v>
                </c:pt>
                <c:pt idx="327">
                  <c:v>37.61</c:v>
                </c:pt>
                <c:pt idx="328">
                  <c:v>32.950000000000003</c:v>
                </c:pt>
                <c:pt idx="329">
                  <c:v>31.64</c:v>
                </c:pt>
                <c:pt idx="330">
                  <c:v>30.24</c:v>
                </c:pt>
                <c:pt idx="331">
                  <c:v>29.25</c:v>
                </c:pt>
                <c:pt idx="332">
                  <c:v>30.7</c:v>
                </c:pt>
                <c:pt idx="333">
                  <c:v>36.56</c:v>
                </c:pt>
                <c:pt idx="334">
                  <c:v>43.78</c:v>
                </c:pt>
                <c:pt idx="335">
                  <c:v>47.760000000000012</c:v>
                </c:pt>
                <c:pt idx="336">
                  <c:v>51.78</c:v>
                </c:pt>
                <c:pt idx="337">
                  <c:v>56.690000000000012</c:v>
                </c:pt>
                <c:pt idx="338">
                  <c:v>60.17</c:v>
                </c:pt>
                <c:pt idx="339">
                  <c:v>63.33</c:v>
                </c:pt>
                <c:pt idx="340">
                  <c:v>67.11</c:v>
                </c:pt>
                <c:pt idx="341">
                  <c:v>70.989999999999995</c:v>
                </c:pt>
                <c:pt idx="342">
                  <c:v>73.88</c:v>
                </c:pt>
                <c:pt idx="343">
                  <c:v>75.489999999999995</c:v>
                </c:pt>
                <c:pt idx="344">
                  <c:v>77.040000000000006</c:v>
                </c:pt>
                <c:pt idx="345">
                  <c:v>79.290000000000006</c:v>
                </c:pt>
                <c:pt idx="346">
                  <c:v>81.73</c:v>
                </c:pt>
                <c:pt idx="347">
                  <c:v>83.06</c:v>
                </c:pt>
                <c:pt idx="348">
                  <c:v>84.63</c:v>
                </c:pt>
                <c:pt idx="349">
                  <c:v>84.58</c:v>
                </c:pt>
                <c:pt idx="350">
                  <c:v>82.679999999999978</c:v>
                </c:pt>
                <c:pt idx="351">
                  <c:v>80.599999999999994</c:v>
                </c:pt>
                <c:pt idx="352">
                  <c:v>76.739999999999995</c:v>
                </c:pt>
                <c:pt idx="353">
                  <c:v>73.36</c:v>
                </c:pt>
                <c:pt idx="354">
                  <c:v>70.06</c:v>
                </c:pt>
                <c:pt idx="355">
                  <c:v>68.679999999999978</c:v>
                </c:pt>
                <c:pt idx="356">
                  <c:v>69.010000000000005</c:v>
                </c:pt>
                <c:pt idx="357">
                  <c:v>68.69</c:v>
                </c:pt>
                <c:pt idx="358">
                  <c:v>69.53</c:v>
                </c:pt>
                <c:pt idx="359">
                  <c:v>65.5</c:v>
                </c:pt>
                <c:pt idx="360">
                  <c:v>63.91</c:v>
                </c:pt>
                <c:pt idx="361">
                  <c:v>59.93</c:v>
                </c:pt>
                <c:pt idx="362">
                  <c:v>55.31</c:v>
                </c:pt>
                <c:pt idx="363">
                  <c:v>55.85</c:v>
                </c:pt>
                <c:pt idx="364">
                  <c:v>57.71</c:v>
                </c:pt>
                <c:pt idx="365">
                  <c:v>58.120000000000012</c:v>
                </c:pt>
                <c:pt idx="366">
                  <c:v>57.08</c:v>
                </c:pt>
                <c:pt idx="367">
                  <c:v>57.51</c:v>
                </c:pt>
                <c:pt idx="368">
                  <c:v>59.51</c:v>
                </c:pt>
                <c:pt idx="369">
                  <c:v>57.86</c:v>
                </c:pt>
                <c:pt idx="370">
                  <c:v>55.760000000000012</c:v>
                </c:pt>
                <c:pt idx="371">
                  <c:v>59</c:v>
                </c:pt>
                <c:pt idx="372">
                  <c:v>54.01</c:v>
                </c:pt>
                <c:pt idx="373">
                  <c:v>48.85</c:v>
                </c:pt>
                <c:pt idx="374">
                  <c:v>43.55</c:v>
                </c:pt>
                <c:pt idx="375">
                  <c:v>41.04</c:v>
                </c:pt>
                <c:pt idx="376">
                  <c:v>38.130000000000003</c:v>
                </c:pt>
                <c:pt idx="377">
                  <c:v>37.410000000000004</c:v>
                </c:pt>
                <c:pt idx="378">
                  <c:v>37.57</c:v>
                </c:pt>
                <c:pt idx="379">
                  <c:v>35.86</c:v>
                </c:pt>
                <c:pt idx="380">
                  <c:v>35.86</c:v>
                </c:pt>
                <c:pt idx="381">
                  <c:v>33.75</c:v>
                </c:pt>
                <c:pt idx="382">
                  <c:v>30.38</c:v>
                </c:pt>
                <c:pt idx="383">
                  <c:v>29.47</c:v>
                </c:pt>
                <c:pt idx="384">
                  <c:v>29.34</c:v>
                </c:pt>
                <c:pt idx="385">
                  <c:v>32.06</c:v>
                </c:pt>
                <c:pt idx="386">
                  <c:v>35.89</c:v>
                </c:pt>
                <c:pt idx="387">
                  <c:v>38.220000000000013</c:v>
                </c:pt>
                <c:pt idx="388">
                  <c:v>41.31</c:v>
                </c:pt>
                <c:pt idx="389">
                  <c:v>44.65</c:v>
                </c:pt>
                <c:pt idx="390">
                  <c:v>49.81</c:v>
                </c:pt>
                <c:pt idx="391">
                  <c:v>54.04</c:v>
                </c:pt>
                <c:pt idx="392">
                  <c:v>55.790000000000013</c:v>
                </c:pt>
                <c:pt idx="393">
                  <c:v>58.46</c:v>
                </c:pt>
                <c:pt idx="394">
                  <c:v>60.89</c:v>
                </c:pt>
                <c:pt idx="395">
                  <c:v>60.94</c:v>
                </c:pt>
                <c:pt idx="396">
                  <c:v>61.63</c:v>
                </c:pt>
                <c:pt idx="397">
                  <c:v>62.33</c:v>
                </c:pt>
                <c:pt idx="398">
                  <c:v>62.45</c:v>
                </c:pt>
                <c:pt idx="399">
                  <c:v>62.5</c:v>
                </c:pt>
                <c:pt idx="400">
                  <c:v>61.51</c:v>
                </c:pt>
                <c:pt idx="401">
                  <c:v>60.09</c:v>
                </c:pt>
                <c:pt idx="402">
                  <c:v>57.13</c:v>
                </c:pt>
                <c:pt idx="403">
                  <c:v>54.68</c:v>
                </c:pt>
                <c:pt idx="404">
                  <c:v>51.56</c:v>
                </c:pt>
                <c:pt idx="405">
                  <c:v>48.98</c:v>
                </c:pt>
                <c:pt idx="406">
                  <c:v>46.63</c:v>
                </c:pt>
                <c:pt idx="407">
                  <c:v>44.01</c:v>
                </c:pt>
                <c:pt idx="408">
                  <c:v>42.620000000000012</c:v>
                </c:pt>
                <c:pt idx="409">
                  <c:v>41.06</c:v>
                </c:pt>
                <c:pt idx="410">
                  <c:v>40.450000000000003</c:v>
                </c:pt>
                <c:pt idx="411">
                  <c:v>41.92</c:v>
                </c:pt>
                <c:pt idx="412">
                  <c:v>43.34</c:v>
                </c:pt>
                <c:pt idx="413">
                  <c:v>42.190000000000012</c:v>
                </c:pt>
                <c:pt idx="414">
                  <c:v>39.770000000000003</c:v>
                </c:pt>
                <c:pt idx="415">
                  <c:v>37.04</c:v>
                </c:pt>
                <c:pt idx="416">
                  <c:v>34.94</c:v>
                </c:pt>
                <c:pt idx="417">
                  <c:v>32.86</c:v>
                </c:pt>
                <c:pt idx="418">
                  <c:v>32.090000000000003</c:v>
                </c:pt>
                <c:pt idx="419">
                  <c:v>33.200000000000003</c:v>
                </c:pt>
                <c:pt idx="420">
                  <c:v>36.660000000000011</c:v>
                </c:pt>
                <c:pt idx="421">
                  <c:v>40.770000000000003</c:v>
                </c:pt>
                <c:pt idx="422">
                  <c:v>44.28</c:v>
                </c:pt>
                <c:pt idx="423">
                  <c:v>53.99</c:v>
                </c:pt>
                <c:pt idx="424">
                  <c:v>57.9</c:v>
                </c:pt>
                <c:pt idx="425">
                  <c:v>60.5</c:v>
                </c:pt>
                <c:pt idx="426">
                  <c:v>64.86</c:v>
                </c:pt>
                <c:pt idx="427">
                  <c:v>69.63</c:v>
                </c:pt>
                <c:pt idx="428">
                  <c:v>71.069999999999993</c:v>
                </c:pt>
                <c:pt idx="429">
                  <c:v>71.940000000000026</c:v>
                </c:pt>
                <c:pt idx="430">
                  <c:v>73.05</c:v>
                </c:pt>
                <c:pt idx="431">
                  <c:v>73.86</c:v>
                </c:pt>
                <c:pt idx="432">
                  <c:v>73.88</c:v>
                </c:pt>
                <c:pt idx="433">
                  <c:v>71.930000000000007</c:v>
                </c:pt>
                <c:pt idx="434">
                  <c:v>69.06</c:v>
                </c:pt>
                <c:pt idx="435">
                  <c:v>66.349999999999994</c:v>
                </c:pt>
                <c:pt idx="436">
                  <c:v>63.4</c:v>
                </c:pt>
                <c:pt idx="437">
                  <c:v>62</c:v>
                </c:pt>
                <c:pt idx="438">
                  <c:v>60.49</c:v>
                </c:pt>
                <c:pt idx="439">
                  <c:v>59.25</c:v>
                </c:pt>
                <c:pt idx="440">
                  <c:v>57.65</c:v>
                </c:pt>
                <c:pt idx="441">
                  <c:v>55.5</c:v>
                </c:pt>
                <c:pt idx="442">
                  <c:v>53.92</c:v>
                </c:pt>
                <c:pt idx="443">
                  <c:v>52.39</c:v>
                </c:pt>
                <c:pt idx="444">
                  <c:v>51.230000000000011</c:v>
                </c:pt>
                <c:pt idx="445">
                  <c:v>50.52</c:v>
                </c:pt>
                <c:pt idx="446">
                  <c:v>50.620000000000012</c:v>
                </c:pt>
                <c:pt idx="447">
                  <c:v>50.34</c:v>
                </c:pt>
                <c:pt idx="448">
                  <c:v>51.32</c:v>
                </c:pt>
                <c:pt idx="449">
                  <c:v>53.160000000000011</c:v>
                </c:pt>
                <c:pt idx="450">
                  <c:v>54.81</c:v>
                </c:pt>
                <c:pt idx="451">
                  <c:v>56.57</c:v>
                </c:pt>
                <c:pt idx="452">
                  <c:v>58.44</c:v>
                </c:pt>
                <c:pt idx="453">
                  <c:v>58.48</c:v>
                </c:pt>
                <c:pt idx="454">
                  <c:v>55.52</c:v>
                </c:pt>
                <c:pt idx="455">
                  <c:v>51.98</c:v>
                </c:pt>
                <c:pt idx="456">
                  <c:v>47.77</c:v>
                </c:pt>
                <c:pt idx="457">
                  <c:v>44.190000000000012</c:v>
                </c:pt>
                <c:pt idx="458">
                  <c:v>41.02</c:v>
                </c:pt>
                <c:pt idx="459">
                  <c:v>40.270000000000003</c:v>
                </c:pt>
                <c:pt idx="460">
                  <c:v>41.34</c:v>
                </c:pt>
                <c:pt idx="461">
                  <c:v>42.43</c:v>
                </c:pt>
                <c:pt idx="462">
                  <c:v>42.81</c:v>
                </c:pt>
                <c:pt idx="463">
                  <c:v>43.75</c:v>
                </c:pt>
                <c:pt idx="464">
                  <c:v>44.87</c:v>
                </c:pt>
                <c:pt idx="465">
                  <c:v>43.01</c:v>
                </c:pt>
                <c:pt idx="466">
                  <c:v>39.190000000000012</c:v>
                </c:pt>
                <c:pt idx="467">
                  <c:v>36.790000000000013</c:v>
                </c:pt>
                <c:pt idx="468">
                  <c:v>35.550000000000004</c:v>
                </c:pt>
                <c:pt idx="469">
                  <c:v>35.64</c:v>
                </c:pt>
                <c:pt idx="470">
                  <c:v>35.43</c:v>
                </c:pt>
                <c:pt idx="471">
                  <c:v>35.020000000000003</c:v>
                </c:pt>
                <c:pt idx="472">
                  <c:v>37.35</c:v>
                </c:pt>
                <c:pt idx="473">
                  <c:v>40.25</c:v>
                </c:pt>
                <c:pt idx="474">
                  <c:v>43.15</c:v>
                </c:pt>
                <c:pt idx="475">
                  <c:v>50.44</c:v>
                </c:pt>
                <c:pt idx="476">
                  <c:v>50.620000000000012</c:v>
                </c:pt>
                <c:pt idx="477">
                  <c:v>52.05</c:v>
                </c:pt>
                <c:pt idx="478">
                  <c:v>51.06</c:v>
                </c:pt>
                <c:pt idx="479">
                  <c:v>49.09</c:v>
                </c:pt>
                <c:pt idx="480">
                  <c:v>45.81</c:v>
                </c:pt>
                <c:pt idx="481">
                  <c:v>41.57</c:v>
                </c:pt>
                <c:pt idx="482">
                  <c:v>37.97</c:v>
                </c:pt>
                <c:pt idx="483">
                  <c:v>33.83</c:v>
                </c:pt>
                <c:pt idx="484">
                  <c:v>29.09</c:v>
                </c:pt>
                <c:pt idx="485">
                  <c:v>26.16</c:v>
                </c:pt>
                <c:pt idx="486">
                  <c:v>24.18</c:v>
                </c:pt>
                <c:pt idx="487">
                  <c:v>23.72</c:v>
                </c:pt>
                <c:pt idx="488">
                  <c:v>22.53</c:v>
                </c:pt>
                <c:pt idx="489">
                  <c:v>23.77</c:v>
                </c:pt>
                <c:pt idx="490">
                  <c:v>27.110000000000007</c:v>
                </c:pt>
                <c:pt idx="491">
                  <c:v>30.650000000000006</c:v>
                </c:pt>
                <c:pt idx="492">
                  <c:v>33.700000000000003</c:v>
                </c:pt>
                <c:pt idx="493">
                  <c:v>36.4</c:v>
                </c:pt>
                <c:pt idx="494">
                  <c:v>38.28</c:v>
                </c:pt>
                <c:pt idx="495">
                  <c:v>41.43</c:v>
                </c:pt>
                <c:pt idx="496">
                  <c:v>44.760000000000012</c:v>
                </c:pt>
                <c:pt idx="497">
                  <c:v>49.05</c:v>
                </c:pt>
                <c:pt idx="498">
                  <c:v>53.04</c:v>
                </c:pt>
                <c:pt idx="499">
                  <c:v>55.67</c:v>
                </c:pt>
                <c:pt idx="500">
                  <c:v>58.74</c:v>
                </c:pt>
                <c:pt idx="501">
                  <c:v>61.99</c:v>
                </c:pt>
                <c:pt idx="502">
                  <c:v>66.36</c:v>
                </c:pt>
                <c:pt idx="503">
                  <c:v>70.56</c:v>
                </c:pt>
                <c:pt idx="504">
                  <c:v>72.42</c:v>
                </c:pt>
                <c:pt idx="505">
                  <c:v>72.649999999999991</c:v>
                </c:pt>
                <c:pt idx="506">
                  <c:v>69.790000000000006</c:v>
                </c:pt>
                <c:pt idx="507">
                  <c:v>67.540000000000006</c:v>
                </c:pt>
                <c:pt idx="508">
                  <c:v>65.06</c:v>
                </c:pt>
                <c:pt idx="509">
                  <c:v>63.120000000000012</c:v>
                </c:pt>
                <c:pt idx="510">
                  <c:v>60.91</c:v>
                </c:pt>
                <c:pt idx="511">
                  <c:v>58.37</c:v>
                </c:pt>
                <c:pt idx="512">
                  <c:v>56.290000000000013</c:v>
                </c:pt>
                <c:pt idx="513">
                  <c:v>54.01</c:v>
                </c:pt>
                <c:pt idx="514">
                  <c:v>51.7</c:v>
                </c:pt>
                <c:pt idx="515">
                  <c:v>50.21</c:v>
                </c:pt>
                <c:pt idx="516">
                  <c:v>49.31</c:v>
                </c:pt>
                <c:pt idx="517">
                  <c:v>48.44</c:v>
                </c:pt>
                <c:pt idx="518">
                  <c:v>47.38</c:v>
                </c:pt>
                <c:pt idx="519">
                  <c:v>47.64</c:v>
                </c:pt>
                <c:pt idx="520">
                  <c:v>47.760000000000012</c:v>
                </c:pt>
                <c:pt idx="521">
                  <c:v>46.160000000000011</c:v>
                </c:pt>
                <c:pt idx="522">
                  <c:v>44.97</c:v>
                </c:pt>
                <c:pt idx="523">
                  <c:v>44.55</c:v>
                </c:pt>
                <c:pt idx="524">
                  <c:v>45.18</c:v>
                </c:pt>
                <c:pt idx="525">
                  <c:v>44.790000000000013</c:v>
                </c:pt>
                <c:pt idx="526">
                  <c:v>44.91</c:v>
                </c:pt>
                <c:pt idx="527">
                  <c:v>51.14</c:v>
                </c:pt>
                <c:pt idx="528">
                  <c:v>52.54</c:v>
                </c:pt>
                <c:pt idx="529">
                  <c:v>52.55</c:v>
                </c:pt>
                <c:pt idx="530">
                  <c:v>54.47</c:v>
                </c:pt>
                <c:pt idx="531">
                  <c:v>56.18</c:v>
                </c:pt>
                <c:pt idx="532">
                  <c:v>57.58</c:v>
                </c:pt>
                <c:pt idx="533">
                  <c:v>58.86</c:v>
                </c:pt>
                <c:pt idx="534">
                  <c:v>59.58</c:v>
                </c:pt>
                <c:pt idx="535">
                  <c:v>62.58</c:v>
                </c:pt>
                <c:pt idx="536">
                  <c:v>66.36999999999999</c:v>
                </c:pt>
                <c:pt idx="537">
                  <c:v>68.95</c:v>
                </c:pt>
                <c:pt idx="538">
                  <c:v>69.599999999999994</c:v>
                </c:pt>
                <c:pt idx="539">
                  <c:v>71.790000000000006</c:v>
                </c:pt>
                <c:pt idx="540">
                  <c:v>74.39</c:v>
                </c:pt>
                <c:pt idx="541">
                  <c:v>75.92</c:v>
                </c:pt>
                <c:pt idx="542">
                  <c:v>75.36999999999999</c:v>
                </c:pt>
                <c:pt idx="543">
                  <c:v>73.81</c:v>
                </c:pt>
                <c:pt idx="544">
                  <c:v>72</c:v>
                </c:pt>
                <c:pt idx="545">
                  <c:v>68.63</c:v>
                </c:pt>
                <c:pt idx="546">
                  <c:v>63.87</c:v>
                </c:pt>
                <c:pt idx="547">
                  <c:v>60.9</c:v>
                </c:pt>
                <c:pt idx="548">
                  <c:v>59.14</c:v>
                </c:pt>
                <c:pt idx="549">
                  <c:v>58.84</c:v>
                </c:pt>
                <c:pt idx="550">
                  <c:v>60.68</c:v>
                </c:pt>
                <c:pt idx="551">
                  <c:v>62.47</c:v>
                </c:pt>
                <c:pt idx="552">
                  <c:v>65.02</c:v>
                </c:pt>
                <c:pt idx="553">
                  <c:v>67.02</c:v>
                </c:pt>
                <c:pt idx="554">
                  <c:v>68.709999999999994</c:v>
                </c:pt>
                <c:pt idx="555">
                  <c:v>72.11</c:v>
                </c:pt>
                <c:pt idx="556">
                  <c:v>74.83</c:v>
                </c:pt>
                <c:pt idx="557">
                  <c:v>77.38</c:v>
                </c:pt>
                <c:pt idx="558">
                  <c:v>79.03</c:v>
                </c:pt>
                <c:pt idx="559">
                  <c:v>79.3</c:v>
                </c:pt>
                <c:pt idx="560">
                  <c:v>79.63</c:v>
                </c:pt>
                <c:pt idx="561">
                  <c:v>80.649999999999991</c:v>
                </c:pt>
                <c:pt idx="562">
                  <c:v>80.34</c:v>
                </c:pt>
                <c:pt idx="563">
                  <c:v>80.36</c:v>
                </c:pt>
                <c:pt idx="564">
                  <c:v>81.14</c:v>
                </c:pt>
                <c:pt idx="565">
                  <c:v>83.440000000000026</c:v>
                </c:pt>
                <c:pt idx="566">
                  <c:v>86.23</c:v>
                </c:pt>
                <c:pt idx="567">
                  <c:v>87.83</c:v>
                </c:pt>
                <c:pt idx="568">
                  <c:v>86.81</c:v>
                </c:pt>
                <c:pt idx="569">
                  <c:v>85.490000000000023</c:v>
                </c:pt>
                <c:pt idx="570">
                  <c:v>84.36999999999999</c:v>
                </c:pt>
                <c:pt idx="571">
                  <c:v>83.85</c:v>
                </c:pt>
                <c:pt idx="572">
                  <c:v>81.81</c:v>
                </c:pt>
                <c:pt idx="573">
                  <c:v>79.28</c:v>
                </c:pt>
                <c:pt idx="574">
                  <c:v>78.11</c:v>
                </c:pt>
                <c:pt idx="575">
                  <c:v>78.19</c:v>
                </c:pt>
                <c:pt idx="576">
                  <c:v>80.459999999999994</c:v>
                </c:pt>
                <c:pt idx="577">
                  <c:v>81.75</c:v>
                </c:pt>
                <c:pt idx="578">
                  <c:v>82.27</c:v>
                </c:pt>
                <c:pt idx="579">
                  <c:v>87.33</c:v>
                </c:pt>
                <c:pt idx="580">
                  <c:v>86.35</c:v>
                </c:pt>
                <c:pt idx="581">
                  <c:v>83.95</c:v>
                </c:pt>
                <c:pt idx="582">
                  <c:v>83.77</c:v>
                </c:pt>
                <c:pt idx="583">
                  <c:v>83.3</c:v>
                </c:pt>
                <c:pt idx="584">
                  <c:v>82.76</c:v>
                </c:pt>
                <c:pt idx="585">
                  <c:v>81.319999999999993</c:v>
                </c:pt>
                <c:pt idx="586">
                  <c:v>78.8</c:v>
                </c:pt>
                <c:pt idx="587">
                  <c:v>75.910000000000025</c:v>
                </c:pt>
                <c:pt idx="588">
                  <c:v>71.66</c:v>
                </c:pt>
                <c:pt idx="589">
                  <c:v>65.930000000000007</c:v>
                </c:pt>
                <c:pt idx="590">
                  <c:v>61.230000000000011</c:v>
                </c:pt>
                <c:pt idx="591">
                  <c:v>57.64</c:v>
                </c:pt>
                <c:pt idx="592">
                  <c:v>55.720000000000013</c:v>
                </c:pt>
                <c:pt idx="593">
                  <c:v>55.53</c:v>
                </c:pt>
                <c:pt idx="594">
                  <c:v>57.51</c:v>
                </c:pt>
                <c:pt idx="595">
                  <c:v>59.44</c:v>
                </c:pt>
                <c:pt idx="596">
                  <c:v>62.220000000000013</c:v>
                </c:pt>
                <c:pt idx="597">
                  <c:v>65.63</c:v>
                </c:pt>
                <c:pt idx="598">
                  <c:v>67.75</c:v>
                </c:pt>
                <c:pt idx="599">
                  <c:v>70.179999999999978</c:v>
                </c:pt>
                <c:pt idx="600">
                  <c:v>72.88</c:v>
                </c:pt>
                <c:pt idx="601">
                  <c:v>75.61</c:v>
                </c:pt>
                <c:pt idx="602">
                  <c:v>77.84</c:v>
                </c:pt>
                <c:pt idx="603">
                  <c:v>79.040000000000006</c:v>
                </c:pt>
                <c:pt idx="604">
                  <c:v>79.11999999999999</c:v>
                </c:pt>
                <c:pt idx="605">
                  <c:v>79.97</c:v>
                </c:pt>
                <c:pt idx="606">
                  <c:v>81.34</c:v>
                </c:pt>
                <c:pt idx="607">
                  <c:v>82.47</c:v>
                </c:pt>
                <c:pt idx="608">
                  <c:v>80.599999999999994</c:v>
                </c:pt>
                <c:pt idx="609">
                  <c:v>78.86999999999999</c:v>
                </c:pt>
                <c:pt idx="610">
                  <c:v>75.03</c:v>
                </c:pt>
                <c:pt idx="611">
                  <c:v>68.8</c:v>
                </c:pt>
                <c:pt idx="612">
                  <c:v>66.08</c:v>
                </c:pt>
                <c:pt idx="613">
                  <c:v>65.36</c:v>
                </c:pt>
                <c:pt idx="614">
                  <c:v>65.209999999999994</c:v>
                </c:pt>
                <c:pt idx="615">
                  <c:v>65.27</c:v>
                </c:pt>
                <c:pt idx="616">
                  <c:v>65.27</c:v>
                </c:pt>
                <c:pt idx="617">
                  <c:v>66.790000000000006</c:v>
                </c:pt>
                <c:pt idx="618">
                  <c:v>68.28</c:v>
                </c:pt>
                <c:pt idx="619">
                  <c:v>69.679999999999978</c:v>
                </c:pt>
                <c:pt idx="620">
                  <c:v>71.97</c:v>
                </c:pt>
                <c:pt idx="621">
                  <c:v>71.510000000000005</c:v>
                </c:pt>
                <c:pt idx="622">
                  <c:v>70.7</c:v>
                </c:pt>
                <c:pt idx="623">
                  <c:v>68.459999999999994</c:v>
                </c:pt>
                <c:pt idx="624">
                  <c:v>65.410000000000025</c:v>
                </c:pt>
                <c:pt idx="625">
                  <c:v>63.75</c:v>
                </c:pt>
                <c:pt idx="626">
                  <c:v>61.8</c:v>
                </c:pt>
                <c:pt idx="627">
                  <c:v>63.11</c:v>
                </c:pt>
                <c:pt idx="628">
                  <c:v>69.05</c:v>
                </c:pt>
                <c:pt idx="629">
                  <c:v>73.11</c:v>
                </c:pt>
                <c:pt idx="630">
                  <c:v>76.02</c:v>
                </c:pt>
                <c:pt idx="631">
                  <c:v>86.93</c:v>
                </c:pt>
                <c:pt idx="632">
                  <c:v>88.97</c:v>
                </c:pt>
                <c:pt idx="633">
                  <c:v>89.16</c:v>
                </c:pt>
                <c:pt idx="634">
                  <c:v>86.8</c:v>
                </c:pt>
                <c:pt idx="635">
                  <c:v>82.43</c:v>
                </c:pt>
                <c:pt idx="636">
                  <c:v>78.64</c:v>
                </c:pt>
                <c:pt idx="637">
                  <c:v>74.28</c:v>
                </c:pt>
                <c:pt idx="638">
                  <c:v>67.14</c:v>
                </c:pt>
                <c:pt idx="639">
                  <c:v>57.42</c:v>
                </c:pt>
                <c:pt idx="640">
                  <c:v>48.1</c:v>
                </c:pt>
                <c:pt idx="641">
                  <c:v>41.09</c:v>
                </c:pt>
                <c:pt idx="642">
                  <c:v>35.89</c:v>
                </c:pt>
                <c:pt idx="643">
                  <c:v>31.93</c:v>
                </c:pt>
                <c:pt idx="644">
                  <c:v>29.93</c:v>
                </c:pt>
                <c:pt idx="645">
                  <c:v>29.91</c:v>
                </c:pt>
                <c:pt idx="646">
                  <c:v>29.830000000000005</c:v>
                </c:pt>
                <c:pt idx="647">
                  <c:v>31.01</c:v>
                </c:pt>
                <c:pt idx="648">
                  <c:v>34</c:v>
                </c:pt>
                <c:pt idx="649">
                  <c:v>39.46</c:v>
                </c:pt>
                <c:pt idx="650">
                  <c:v>43.65</c:v>
                </c:pt>
                <c:pt idx="651">
                  <c:v>46.48</c:v>
                </c:pt>
                <c:pt idx="652">
                  <c:v>47.77</c:v>
                </c:pt>
                <c:pt idx="653">
                  <c:v>50.71</c:v>
                </c:pt>
                <c:pt idx="654">
                  <c:v>47.38</c:v>
                </c:pt>
                <c:pt idx="655">
                  <c:v>47.7</c:v>
                </c:pt>
                <c:pt idx="656">
                  <c:v>47.190000000000012</c:v>
                </c:pt>
                <c:pt idx="657">
                  <c:v>58.59</c:v>
                </c:pt>
                <c:pt idx="658">
                  <c:v>77.27</c:v>
                </c:pt>
                <c:pt idx="659">
                  <c:v>82.9</c:v>
                </c:pt>
                <c:pt idx="660">
                  <c:v>80.83</c:v>
                </c:pt>
                <c:pt idx="661">
                  <c:v>77.7</c:v>
                </c:pt>
                <c:pt idx="662">
                  <c:v>74.86</c:v>
                </c:pt>
                <c:pt idx="663">
                  <c:v>73.11</c:v>
                </c:pt>
                <c:pt idx="664">
                  <c:v>72.709999999999994</c:v>
                </c:pt>
                <c:pt idx="665">
                  <c:v>74.459999999999994</c:v>
                </c:pt>
                <c:pt idx="666">
                  <c:v>76.3</c:v>
                </c:pt>
                <c:pt idx="667">
                  <c:v>54.35</c:v>
                </c:pt>
                <c:pt idx="668">
                  <c:v>48.54</c:v>
                </c:pt>
                <c:pt idx="669">
                  <c:v>41.13</c:v>
                </c:pt>
                <c:pt idx="670">
                  <c:v>35.01</c:v>
                </c:pt>
                <c:pt idx="671">
                  <c:v>33.06</c:v>
                </c:pt>
                <c:pt idx="672">
                  <c:v>30.5</c:v>
                </c:pt>
                <c:pt idx="673">
                  <c:v>29.82</c:v>
                </c:pt>
                <c:pt idx="674">
                  <c:v>30.130000000000006</c:v>
                </c:pt>
                <c:pt idx="675">
                  <c:v>32.39</c:v>
                </c:pt>
                <c:pt idx="676">
                  <c:v>33.82</c:v>
                </c:pt>
                <c:pt idx="677">
                  <c:v>32.450000000000003</c:v>
                </c:pt>
                <c:pt idx="678">
                  <c:v>32.92</c:v>
                </c:pt>
                <c:pt idx="679">
                  <c:v>36.33</c:v>
                </c:pt>
                <c:pt idx="680">
                  <c:v>39.620000000000012</c:v>
                </c:pt>
                <c:pt idx="681">
                  <c:v>42.55</c:v>
                </c:pt>
                <c:pt idx="682">
                  <c:v>45.61</c:v>
                </c:pt>
                <c:pt idx="683">
                  <c:v>48.88</c:v>
                </c:pt>
                <c:pt idx="684">
                  <c:v>52.9</c:v>
                </c:pt>
                <c:pt idx="685">
                  <c:v>54.57</c:v>
                </c:pt>
                <c:pt idx="686">
                  <c:v>58.07</c:v>
                </c:pt>
                <c:pt idx="687">
                  <c:v>63.55</c:v>
                </c:pt>
                <c:pt idx="688">
                  <c:v>67.13</c:v>
                </c:pt>
                <c:pt idx="689">
                  <c:v>69.349999999999994</c:v>
                </c:pt>
                <c:pt idx="690">
                  <c:v>71.679999999999978</c:v>
                </c:pt>
                <c:pt idx="691">
                  <c:v>71.56</c:v>
                </c:pt>
                <c:pt idx="692">
                  <c:v>69.28</c:v>
                </c:pt>
                <c:pt idx="693">
                  <c:v>65.86</c:v>
                </c:pt>
                <c:pt idx="694">
                  <c:v>62.64</c:v>
                </c:pt>
                <c:pt idx="695">
                  <c:v>60.21</c:v>
                </c:pt>
                <c:pt idx="696">
                  <c:v>56.34</c:v>
                </c:pt>
                <c:pt idx="697">
                  <c:v>52.230000000000011</c:v>
                </c:pt>
                <c:pt idx="698">
                  <c:v>48.87</c:v>
                </c:pt>
                <c:pt idx="699">
                  <c:v>46.65</c:v>
                </c:pt>
                <c:pt idx="700">
                  <c:v>45.690000000000012</c:v>
                </c:pt>
                <c:pt idx="701">
                  <c:v>44.65</c:v>
                </c:pt>
                <c:pt idx="702">
                  <c:v>43.91</c:v>
                </c:pt>
                <c:pt idx="703">
                  <c:v>43.690000000000012</c:v>
                </c:pt>
                <c:pt idx="704">
                  <c:v>43.06</c:v>
                </c:pt>
                <c:pt idx="705">
                  <c:v>43.57</c:v>
                </c:pt>
                <c:pt idx="706">
                  <c:v>43.85</c:v>
                </c:pt>
                <c:pt idx="707">
                  <c:v>42.7</c:v>
                </c:pt>
                <c:pt idx="708">
                  <c:v>41.86</c:v>
                </c:pt>
                <c:pt idx="709">
                  <c:v>41.87</c:v>
                </c:pt>
                <c:pt idx="710">
                  <c:v>43.290000000000013</c:v>
                </c:pt>
                <c:pt idx="711">
                  <c:v>40.83</c:v>
                </c:pt>
                <c:pt idx="712">
                  <c:v>37.46</c:v>
                </c:pt>
                <c:pt idx="713">
                  <c:v>38.15</c:v>
                </c:pt>
                <c:pt idx="714">
                  <c:v>34.54</c:v>
                </c:pt>
                <c:pt idx="715">
                  <c:v>31.110000000000007</c:v>
                </c:pt>
                <c:pt idx="716">
                  <c:v>28.39</c:v>
                </c:pt>
                <c:pt idx="717">
                  <c:v>25.979999999999993</c:v>
                </c:pt>
                <c:pt idx="718">
                  <c:v>25.06</c:v>
                </c:pt>
                <c:pt idx="719">
                  <c:v>24.34</c:v>
                </c:pt>
                <c:pt idx="720">
                  <c:v>23.89</c:v>
                </c:pt>
                <c:pt idx="721">
                  <c:v>24.49</c:v>
                </c:pt>
                <c:pt idx="722">
                  <c:v>26.830000000000005</c:v>
                </c:pt>
                <c:pt idx="723">
                  <c:v>28.08</c:v>
                </c:pt>
                <c:pt idx="724">
                  <c:v>27.36</c:v>
                </c:pt>
                <c:pt idx="725">
                  <c:v>26.64</c:v>
                </c:pt>
                <c:pt idx="726">
                  <c:v>25.150000000000006</c:v>
                </c:pt>
                <c:pt idx="727">
                  <c:v>24.259999999999994</c:v>
                </c:pt>
                <c:pt idx="728">
                  <c:v>24.18</c:v>
                </c:pt>
                <c:pt idx="729">
                  <c:v>24.959999999999994</c:v>
                </c:pt>
                <c:pt idx="730">
                  <c:v>24.82</c:v>
                </c:pt>
                <c:pt idx="731">
                  <c:v>24.93</c:v>
                </c:pt>
                <c:pt idx="732">
                  <c:v>23.279999999999994</c:v>
                </c:pt>
                <c:pt idx="733">
                  <c:v>21.67</c:v>
                </c:pt>
                <c:pt idx="734">
                  <c:v>20.93</c:v>
                </c:pt>
                <c:pt idx="735">
                  <c:v>22.93</c:v>
                </c:pt>
                <c:pt idx="736">
                  <c:v>27.57</c:v>
                </c:pt>
                <c:pt idx="737">
                  <c:v>33.270000000000003</c:v>
                </c:pt>
                <c:pt idx="738">
                  <c:v>39.47</c:v>
                </c:pt>
                <c:pt idx="739">
                  <c:v>45.4</c:v>
                </c:pt>
                <c:pt idx="740">
                  <c:v>50.17</c:v>
                </c:pt>
                <c:pt idx="741">
                  <c:v>55.35</c:v>
                </c:pt>
                <c:pt idx="742">
                  <c:v>58.88</c:v>
                </c:pt>
                <c:pt idx="743">
                  <c:v>60.97</c:v>
                </c:pt>
                <c:pt idx="744">
                  <c:v>61.82</c:v>
                </c:pt>
                <c:pt idx="745">
                  <c:v>61.34</c:v>
                </c:pt>
                <c:pt idx="746">
                  <c:v>60.03</c:v>
                </c:pt>
                <c:pt idx="747">
                  <c:v>59.78</c:v>
                </c:pt>
                <c:pt idx="748">
                  <c:v>60.57</c:v>
                </c:pt>
                <c:pt idx="749">
                  <c:v>62.78</c:v>
                </c:pt>
                <c:pt idx="750">
                  <c:v>65.489999999999995</c:v>
                </c:pt>
                <c:pt idx="751">
                  <c:v>67.86</c:v>
                </c:pt>
                <c:pt idx="752">
                  <c:v>68.33</c:v>
                </c:pt>
                <c:pt idx="753">
                  <c:v>67.75</c:v>
                </c:pt>
                <c:pt idx="754">
                  <c:v>66.42</c:v>
                </c:pt>
                <c:pt idx="755">
                  <c:v>63.15</c:v>
                </c:pt>
                <c:pt idx="756">
                  <c:v>60.99</c:v>
                </c:pt>
                <c:pt idx="757">
                  <c:v>59.14</c:v>
                </c:pt>
                <c:pt idx="758">
                  <c:v>57.81</c:v>
                </c:pt>
                <c:pt idx="759">
                  <c:v>56.21</c:v>
                </c:pt>
                <c:pt idx="760">
                  <c:v>54.2</c:v>
                </c:pt>
                <c:pt idx="761">
                  <c:v>53.51</c:v>
                </c:pt>
                <c:pt idx="762">
                  <c:v>52.690000000000012</c:v>
                </c:pt>
                <c:pt idx="763">
                  <c:v>51.75</c:v>
                </c:pt>
                <c:pt idx="764">
                  <c:v>50.87</c:v>
                </c:pt>
                <c:pt idx="765">
                  <c:v>57.81</c:v>
                </c:pt>
                <c:pt idx="766">
                  <c:v>58.39</c:v>
                </c:pt>
                <c:pt idx="767">
                  <c:v>57.45</c:v>
                </c:pt>
                <c:pt idx="768">
                  <c:v>58.230000000000011</c:v>
                </c:pt>
                <c:pt idx="769">
                  <c:v>58.13</c:v>
                </c:pt>
                <c:pt idx="770">
                  <c:v>57.120000000000012</c:v>
                </c:pt>
                <c:pt idx="771">
                  <c:v>56.49</c:v>
                </c:pt>
                <c:pt idx="772">
                  <c:v>54.04</c:v>
                </c:pt>
                <c:pt idx="773">
                  <c:v>52.9</c:v>
                </c:pt>
                <c:pt idx="774">
                  <c:v>52.04</c:v>
                </c:pt>
                <c:pt idx="775">
                  <c:v>50.63</c:v>
                </c:pt>
                <c:pt idx="776">
                  <c:v>52.34</c:v>
                </c:pt>
                <c:pt idx="777">
                  <c:v>56.15</c:v>
                </c:pt>
                <c:pt idx="778">
                  <c:v>59.96</c:v>
                </c:pt>
                <c:pt idx="779">
                  <c:v>64.45</c:v>
                </c:pt>
                <c:pt idx="780">
                  <c:v>66.53</c:v>
                </c:pt>
                <c:pt idx="781">
                  <c:v>67.760000000000005</c:v>
                </c:pt>
                <c:pt idx="782">
                  <c:v>68.5</c:v>
                </c:pt>
                <c:pt idx="783">
                  <c:v>69.72</c:v>
                </c:pt>
                <c:pt idx="784">
                  <c:v>70.34</c:v>
                </c:pt>
                <c:pt idx="785">
                  <c:v>70.06</c:v>
                </c:pt>
                <c:pt idx="786">
                  <c:v>68.19</c:v>
                </c:pt>
                <c:pt idx="787">
                  <c:v>66.11</c:v>
                </c:pt>
                <c:pt idx="788">
                  <c:v>65.16</c:v>
                </c:pt>
                <c:pt idx="789">
                  <c:v>64.63</c:v>
                </c:pt>
                <c:pt idx="790">
                  <c:v>64.709999999999994</c:v>
                </c:pt>
                <c:pt idx="791">
                  <c:v>64.78</c:v>
                </c:pt>
                <c:pt idx="792">
                  <c:v>66.169999999999987</c:v>
                </c:pt>
                <c:pt idx="793">
                  <c:v>69.33</c:v>
                </c:pt>
                <c:pt idx="794">
                  <c:v>71.069999999999993</c:v>
                </c:pt>
                <c:pt idx="795">
                  <c:v>71.03</c:v>
                </c:pt>
                <c:pt idx="796">
                  <c:v>70.73</c:v>
                </c:pt>
                <c:pt idx="797">
                  <c:v>71.430000000000007</c:v>
                </c:pt>
                <c:pt idx="798">
                  <c:v>71.19</c:v>
                </c:pt>
                <c:pt idx="799">
                  <c:v>69.84</c:v>
                </c:pt>
                <c:pt idx="800">
                  <c:v>66.63</c:v>
                </c:pt>
                <c:pt idx="801">
                  <c:v>64.39</c:v>
                </c:pt>
                <c:pt idx="802">
                  <c:v>62.46</c:v>
                </c:pt>
                <c:pt idx="803">
                  <c:v>61.17</c:v>
                </c:pt>
                <c:pt idx="804">
                  <c:v>60.39</c:v>
                </c:pt>
                <c:pt idx="805">
                  <c:v>60.84</c:v>
                </c:pt>
                <c:pt idx="806">
                  <c:v>62.31</c:v>
                </c:pt>
                <c:pt idx="807">
                  <c:v>61.09</c:v>
                </c:pt>
                <c:pt idx="808">
                  <c:v>60.88</c:v>
                </c:pt>
                <c:pt idx="809">
                  <c:v>60.54</c:v>
                </c:pt>
                <c:pt idx="810">
                  <c:v>58.660000000000011</c:v>
                </c:pt>
                <c:pt idx="811">
                  <c:v>54.39</c:v>
                </c:pt>
                <c:pt idx="812">
                  <c:v>49.52</c:v>
                </c:pt>
                <c:pt idx="813">
                  <c:v>45.61</c:v>
                </c:pt>
                <c:pt idx="814">
                  <c:v>44.24</c:v>
                </c:pt>
                <c:pt idx="815">
                  <c:v>45.35</c:v>
                </c:pt>
                <c:pt idx="816">
                  <c:v>45.38</c:v>
                </c:pt>
                <c:pt idx="817">
                  <c:v>51.83</c:v>
                </c:pt>
                <c:pt idx="818">
                  <c:v>53.27</c:v>
                </c:pt>
                <c:pt idx="819">
                  <c:v>55.36</c:v>
                </c:pt>
                <c:pt idx="820">
                  <c:v>58.06</c:v>
                </c:pt>
                <c:pt idx="821">
                  <c:v>59.46</c:v>
                </c:pt>
                <c:pt idx="822">
                  <c:v>57.78</c:v>
                </c:pt>
                <c:pt idx="823">
                  <c:v>57.290000000000013</c:v>
                </c:pt>
                <c:pt idx="824">
                  <c:v>58.3</c:v>
                </c:pt>
                <c:pt idx="825">
                  <c:v>59.84</c:v>
                </c:pt>
                <c:pt idx="826">
                  <c:v>59.38</c:v>
                </c:pt>
                <c:pt idx="827">
                  <c:v>56.31</c:v>
                </c:pt>
                <c:pt idx="828">
                  <c:v>54.39</c:v>
                </c:pt>
                <c:pt idx="829">
                  <c:v>52.84</c:v>
                </c:pt>
                <c:pt idx="830">
                  <c:v>51.260000000000012</c:v>
                </c:pt>
                <c:pt idx="831">
                  <c:v>55.54</c:v>
                </c:pt>
                <c:pt idx="832">
                  <c:v>58.17</c:v>
                </c:pt>
                <c:pt idx="833">
                  <c:v>59.190000000000012</c:v>
                </c:pt>
                <c:pt idx="834">
                  <c:v>60.52</c:v>
                </c:pt>
                <c:pt idx="835">
                  <c:v>60.94</c:v>
                </c:pt>
                <c:pt idx="836">
                  <c:v>61.160000000000011</c:v>
                </c:pt>
                <c:pt idx="837">
                  <c:v>63.54</c:v>
                </c:pt>
                <c:pt idx="838">
                  <c:v>66.03</c:v>
                </c:pt>
                <c:pt idx="839">
                  <c:v>69.400000000000006</c:v>
                </c:pt>
                <c:pt idx="840">
                  <c:v>72.42</c:v>
                </c:pt>
                <c:pt idx="841">
                  <c:v>74.930000000000007</c:v>
                </c:pt>
                <c:pt idx="842">
                  <c:v>77.13</c:v>
                </c:pt>
                <c:pt idx="843">
                  <c:v>78.849999999999994</c:v>
                </c:pt>
                <c:pt idx="844">
                  <c:v>81.36999999999999</c:v>
                </c:pt>
                <c:pt idx="845">
                  <c:v>82.13</c:v>
                </c:pt>
                <c:pt idx="846">
                  <c:v>81.410000000000025</c:v>
                </c:pt>
                <c:pt idx="847">
                  <c:v>80.3</c:v>
                </c:pt>
                <c:pt idx="848">
                  <c:v>78.11</c:v>
                </c:pt>
                <c:pt idx="849">
                  <c:v>75.239999999999995</c:v>
                </c:pt>
                <c:pt idx="850">
                  <c:v>72.59</c:v>
                </c:pt>
                <c:pt idx="851">
                  <c:v>72.36</c:v>
                </c:pt>
                <c:pt idx="852">
                  <c:v>71.95</c:v>
                </c:pt>
                <c:pt idx="853">
                  <c:v>70.849999999999994</c:v>
                </c:pt>
                <c:pt idx="854">
                  <c:v>69.989999999999995</c:v>
                </c:pt>
                <c:pt idx="855">
                  <c:v>70.36999999999999</c:v>
                </c:pt>
                <c:pt idx="856">
                  <c:v>70.98</c:v>
                </c:pt>
                <c:pt idx="857">
                  <c:v>70.95</c:v>
                </c:pt>
                <c:pt idx="858">
                  <c:v>70.61999999999999</c:v>
                </c:pt>
                <c:pt idx="859">
                  <c:v>68.930000000000007</c:v>
                </c:pt>
                <c:pt idx="860">
                  <c:v>67.59</c:v>
                </c:pt>
                <c:pt idx="861">
                  <c:v>66.53</c:v>
                </c:pt>
                <c:pt idx="862">
                  <c:v>64.48</c:v>
                </c:pt>
                <c:pt idx="863">
                  <c:v>62.95</c:v>
                </c:pt>
                <c:pt idx="864">
                  <c:v>62.33</c:v>
                </c:pt>
                <c:pt idx="865">
                  <c:v>62.39</c:v>
                </c:pt>
                <c:pt idx="866">
                  <c:v>64.23</c:v>
                </c:pt>
                <c:pt idx="867">
                  <c:v>63.96</c:v>
                </c:pt>
                <c:pt idx="868">
                  <c:v>64.86999999999999</c:v>
                </c:pt>
                <c:pt idx="869">
                  <c:v>74.430000000000007</c:v>
                </c:pt>
                <c:pt idx="870">
                  <c:v>71.819999999999993</c:v>
                </c:pt>
                <c:pt idx="871">
                  <c:v>70.510000000000005</c:v>
                </c:pt>
                <c:pt idx="872">
                  <c:v>69.910000000000025</c:v>
                </c:pt>
                <c:pt idx="873">
                  <c:v>70.05</c:v>
                </c:pt>
                <c:pt idx="874">
                  <c:v>69.89</c:v>
                </c:pt>
                <c:pt idx="875">
                  <c:v>69.36</c:v>
                </c:pt>
                <c:pt idx="876">
                  <c:v>69.28</c:v>
                </c:pt>
                <c:pt idx="877">
                  <c:v>69.430000000000007</c:v>
                </c:pt>
                <c:pt idx="878">
                  <c:v>68.16</c:v>
                </c:pt>
                <c:pt idx="879">
                  <c:v>66.63</c:v>
                </c:pt>
                <c:pt idx="880">
                  <c:v>66.28</c:v>
                </c:pt>
                <c:pt idx="881">
                  <c:v>66.89</c:v>
                </c:pt>
                <c:pt idx="882">
                  <c:v>63.87</c:v>
                </c:pt>
                <c:pt idx="883">
                  <c:v>62.720000000000013</c:v>
                </c:pt>
                <c:pt idx="884">
                  <c:v>62.56</c:v>
                </c:pt>
                <c:pt idx="885">
                  <c:v>62.48</c:v>
                </c:pt>
                <c:pt idx="886">
                  <c:v>63.84</c:v>
                </c:pt>
                <c:pt idx="887">
                  <c:v>66.61999999999999</c:v>
                </c:pt>
                <c:pt idx="888">
                  <c:v>69.069999999999993</c:v>
                </c:pt>
                <c:pt idx="889">
                  <c:v>70.930000000000007</c:v>
                </c:pt>
                <c:pt idx="890">
                  <c:v>71.97</c:v>
                </c:pt>
                <c:pt idx="891">
                  <c:v>72.42</c:v>
                </c:pt>
                <c:pt idx="892">
                  <c:v>74.069999999999993</c:v>
                </c:pt>
                <c:pt idx="893">
                  <c:v>78.08</c:v>
                </c:pt>
                <c:pt idx="894">
                  <c:v>79.03</c:v>
                </c:pt>
                <c:pt idx="895">
                  <c:v>78.48</c:v>
                </c:pt>
                <c:pt idx="896">
                  <c:v>80.010000000000005</c:v>
                </c:pt>
                <c:pt idx="897">
                  <c:v>80.89</c:v>
                </c:pt>
                <c:pt idx="898">
                  <c:v>81.75</c:v>
                </c:pt>
                <c:pt idx="899">
                  <c:v>80.940000000000026</c:v>
                </c:pt>
                <c:pt idx="900">
                  <c:v>78.679999999999978</c:v>
                </c:pt>
                <c:pt idx="901">
                  <c:v>76.22</c:v>
                </c:pt>
                <c:pt idx="902">
                  <c:v>74.959999999999994</c:v>
                </c:pt>
                <c:pt idx="903">
                  <c:v>74.95</c:v>
                </c:pt>
                <c:pt idx="904">
                  <c:v>73.39</c:v>
                </c:pt>
                <c:pt idx="905">
                  <c:v>72.5</c:v>
                </c:pt>
                <c:pt idx="906">
                  <c:v>72.98</c:v>
                </c:pt>
                <c:pt idx="907">
                  <c:v>74.89</c:v>
                </c:pt>
                <c:pt idx="908">
                  <c:v>76.72</c:v>
                </c:pt>
                <c:pt idx="909">
                  <c:v>78.22</c:v>
                </c:pt>
                <c:pt idx="910">
                  <c:v>80.19</c:v>
                </c:pt>
                <c:pt idx="911">
                  <c:v>79.489999999999995</c:v>
                </c:pt>
                <c:pt idx="912">
                  <c:v>77.349999999999994</c:v>
                </c:pt>
                <c:pt idx="913">
                  <c:v>74.34</c:v>
                </c:pt>
                <c:pt idx="914">
                  <c:v>71.3</c:v>
                </c:pt>
                <c:pt idx="915">
                  <c:v>69.84</c:v>
                </c:pt>
                <c:pt idx="916">
                  <c:v>68.440000000000026</c:v>
                </c:pt>
                <c:pt idx="917">
                  <c:v>66.459999999999994</c:v>
                </c:pt>
                <c:pt idx="918">
                  <c:v>65.430000000000007</c:v>
                </c:pt>
                <c:pt idx="919">
                  <c:v>63.98</c:v>
                </c:pt>
                <c:pt idx="920">
                  <c:v>64</c:v>
                </c:pt>
                <c:pt idx="921">
                  <c:v>68.09</c:v>
                </c:pt>
                <c:pt idx="922">
                  <c:v>71.599999999999994</c:v>
                </c:pt>
                <c:pt idx="923">
                  <c:v>75.56</c:v>
                </c:pt>
                <c:pt idx="924">
                  <c:v>80.19</c:v>
                </c:pt>
                <c:pt idx="925">
                  <c:v>82.990000000000023</c:v>
                </c:pt>
                <c:pt idx="926">
                  <c:v>82.33</c:v>
                </c:pt>
                <c:pt idx="927">
                  <c:v>80.97</c:v>
                </c:pt>
                <c:pt idx="928">
                  <c:v>78.010000000000005</c:v>
                </c:pt>
                <c:pt idx="929">
                  <c:v>72.63</c:v>
                </c:pt>
                <c:pt idx="930">
                  <c:v>65.709999999999994</c:v>
                </c:pt>
                <c:pt idx="931">
                  <c:v>59.27</c:v>
                </c:pt>
                <c:pt idx="932">
                  <c:v>53.13</c:v>
                </c:pt>
                <c:pt idx="933">
                  <c:v>47.160000000000011</c:v>
                </c:pt>
                <c:pt idx="934">
                  <c:v>41.67</c:v>
                </c:pt>
                <c:pt idx="935">
                  <c:v>38.480000000000004</c:v>
                </c:pt>
                <c:pt idx="936">
                  <c:v>36.04</c:v>
                </c:pt>
                <c:pt idx="937">
                  <c:v>33.9</c:v>
                </c:pt>
                <c:pt idx="938">
                  <c:v>34.42</c:v>
                </c:pt>
                <c:pt idx="939">
                  <c:v>35.6</c:v>
                </c:pt>
                <c:pt idx="940">
                  <c:v>38.120000000000012</c:v>
                </c:pt>
                <c:pt idx="941">
                  <c:v>40.58</c:v>
                </c:pt>
                <c:pt idx="942">
                  <c:v>41.620000000000012</c:v>
                </c:pt>
                <c:pt idx="943">
                  <c:v>43.59</c:v>
                </c:pt>
                <c:pt idx="944">
                  <c:v>47.160000000000011</c:v>
                </c:pt>
                <c:pt idx="945">
                  <c:v>48.28</c:v>
                </c:pt>
                <c:pt idx="946">
                  <c:v>48.91</c:v>
                </c:pt>
                <c:pt idx="947">
                  <c:v>50.15</c:v>
                </c:pt>
                <c:pt idx="948">
                  <c:v>52.27</c:v>
                </c:pt>
                <c:pt idx="949">
                  <c:v>54.25</c:v>
                </c:pt>
                <c:pt idx="950">
                  <c:v>54.660000000000011</c:v>
                </c:pt>
                <c:pt idx="951">
                  <c:v>54.160000000000011</c:v>
                </c:pt>
                <c:pt idx="952">
                  <c:v>49.720000000000013</c:v>
                </c:pt>
                <c:pt idx="953">
                  <c:v>47.09</c:v>
                </c:pt>
                <c:pt idx="954">
                  <c:v>44.190000000000012</c:v>
                </c:pt>
                <c:pt idx="955">
                  <c:v>41.24</c:v>
                </c:pt>
                <c:pt idx="956">
                  <c:v>39.57</c:v>
                </c:pt>
                <c:pt idx="957">
                  <c:v>38.74</c:v>
                </c:pt>
                <c:pt idx="958">
                  <c:v>38.06</c:v>
                </c:pt>
                <c:pt idx="959">
                  <c:v>36.690000000000012</c:v>
                </c:pt>
                <c:pt idx="960">
                  <c:v>35.07</c:v>
                </c:pt>
                <c:pt idx="961">
                  <c:v>32.300000000000004</c:v>
                </c:pt>
                <c:pt idx="962">
                  <c:v>29.650000000000006</c:v>
                </c:pt>
                <c:pt idx="963">
                  <c:v>26.4</c:v>
                </c:pt>
                <c:pt idx="964">
                  <c:v>24.18</c:v>
                </c:pt>
                <c:pt idx="965">
                  <c:v>24.979999999999993</c:v>
                </c:pt>
                <c:pt idx="966">
                  <c:v>25.77</c:v>
                </c:pt>
                <c:pt idx="967">
                  <c:v>26.84</c:v>
                </c:pt>
                <c:pt idx="968">
                  <c:v>27.810000000000006</c:v>
                </c:pt>
                <c:pt idx="969">
                  <c:v>29.310000000000006</c:v>
                </c:pt>
                <c:pt idx="970">
                  <c:v>31.32</c:v>
                </c:pt>
                <c:pt idx="971">
                  <c:v>32.46</c:v>
                </c:pt>
                <c:pt idx="972">
                  <c:v>33.54</c:v>
                </c:pt>
                <c:pt idx="973">
                  <c:v>38.130000000000003</c:v>
                </c:pt>
                <c:pt idx="974">
                  <c:v>39.910000000000004</c:v>
                </c:pt>
                <c:pt idx="975">
                  <c:v>43.32</c:v>
                </c:pt>
                <c:pt idx="976">
                  <c:v>46.790000000000013</c:v>
                </c:pt>
                <c:pt idx="977">
                  <c:v>49.89</c:v>
                </c:pt>
                <c:pt idx="978">
                  <c:v>50.68</c:v>
                </c:pt>
                <c:pt idx="979">
                  <c:v>48.96</c:v>
                </c:pt>
                <c:pt idx="980">
                  <c:v>46.03</c:v>
                </c:pt>
                <c:pt idx="981">
                  <c:v>41.14</c:v>
                </c:pt>
                <c:pt idx="982">
                  <c:v>37.15</c:v>
                </c:pt>
                <c:pt idx="983">
                  <c:v>31.66</c:v>
                </c:pt>
                <c:pt idx="984">
                  <c:v>28.23</c:v>
                </c:pt>
                <c:pt idx="985">
                  <c:v>25.52</c:v>
                </c:pt>
                <c:pt idx="986">
                  <c:v>23.04</c:v>
                </c:pt>
                <c:pt idx="987">
                  <c:v>22</c:v>
                </c:pt>
                <c:pt idx="988">
                  <c:v>22.62</c:v>
                </c:pt>
                <c:pt idx="989">
                  <c:v>23.37</c:v>
                </c:pt>
                <c:pt idx="990">
                  <c:v>25.14</c:v>
                </c:pt>
                <c:pt idx="991">
                  <c:v>26.87</c:v>
                </c:pt>
                <c:pt idx="992">
                  <c:v>28.51</c:v>
                </c:pt>
                <c:pt idx="993">
                  <c:v>30.54</c:v>
                </c:pt>
                <c:pt idx="994">
                  <c:v>30.130000000000006</c:v>
                </c:pt>
                <c:pt idx="995">
                  <c:v>29.150000000000006</c:v>
                </c:pt>
                <c:pt idx="996">
                  <c:v>28.7</c:v>
                </c:pt>
                <c:pt idx="997">
                  <c:v>30.35</c:v>
                </c:pt>
                <c:pt idx="998">
                  <c:v>30.830000000000005</c:v>
                </c:pt>
                <c:pt idx="999">
                  <c:v>29.72</c:v>
                </c:pt>
                <c:pt idx="1000">
                  <c:v>31.62</c:v>
                </c:pt>
                <c:pt idx="1001">
                  <c:v>37.160000000000011</c:v>
                </c:pt>
                <c:pt idx="1002">
                  <c:v>40.050000000000004</c:v>
                </c:pt>
                <c:pt idx="1003">
                  <c:v>40.790000000000013</c:v>
                </c:pt>
                <c:pt idx="1004">
                  <c:v>41.94</c:v>
                </c:pt>
                <c:pt idx="1005">
                  <c:v>44.31</c:v>
                </c:pt>
                <c:pt idx="1006">
                  <c:v>44.4</c:v>
                </c:pt>
                <c:pt idx="1007">
                  <c:v>43.86</c:v>
                </c:pt>
                <c:pt idx="1008">
                  <c:v>42.63</c:v>
                </c:pt>
                <c:pt idx="1009">
                  <c:v>43.02</c:v>
                </c:pt>
                <c:pt idx="1010">
                  <c:v>43.91</c:v>
                </c:pt>
                <c:pt idx="1011">
                  <c:v>44.31</c:v>
                </c:pt>
                <c:pt idx="1012">
                  <c:v>45.77</c:v>
                </c:pt>
                <c:pt idx="1013">
                  <c:v>48.44</c:v>
                </c:pt>
                <c:pt idx="1014">
                  <c:v>51.14</c:v>
                </c:pt>
                <c:pt idx="1015">
                  <c:v>52.2</c:v>
                </c:pt>
                <c:pt idx="1016">
                  <c:v>51.25</c:v>
                </c:pt>
                <c:pt idx="1017">
                  <c:v>50.98</c:v>
                </c:pt>
                <c:pt idx="1018">
                  <c:v>49.93</c:v>
                </c:pt>
                <c:pt idx="1019">
                  <c:v>47.220000000000013</c:v>
                </c:pt>
                <c:pt idx="1020">
                  <c:v>44.31</c:v>
                </c:pt>
                <c:pt idx="1021">
                  <c:v>42.61</c:v>
                </c:pt>
                <c:pt idx="1022">
                  <c:v>40.99</c:v>
                </c:pt>
                <c:pt idx="1023">
                  <c:v>40.11</c:v>
                </c:pt>
                <c:pt idx="1024">
                  <c:v>39.97</c:v>
                </c:pt>
                <c:pt idx="1025">
                  <c:v>45.21</c:v>
                </c:pt>
                <c:pt idx="1026">
                  <c:v>46.09</c:v>
                </c:pt>
                <c:pt idx="1027">
                  <c:v>47.690000000000012</c:v>
                </c:pt>
                <c:pt idx="1028">
                  <c:v>49</c:v>
                </c:pt>
                <c:pt idx="1029">
                  <c:v>48.44</c:v>
                </c:pt>
                <c:pt idx="1030">
                  <c:v>46.91</c:v>
                </c:pt>
                <c:pt idx="1031">
                  <c:v>44.48</c:v>
                </c:pt>
                <c:pt idx="1032">
                  <c:v>40.24</c:v>
                </c:pt>
                <c:pt idx="1033">
                  <c:v>33.620000000000012</c:v>
                </c:pt>
                <c:pt idx="1034">
                  <c:v>28.77</c:v>
                </c:pt>
                <c:pt idx="1035">
                  <c:v>25.2</c:v>
                </c:pt>
                <c:pt idx="1036">
                  <c:v>24.55</c:v>
                </c:pt>
                <c:pt idx="1037">
                  <c:v>24.959999999999994</c:v>
                </c:pt>
                <c:pt idx="1038">
                  <c:v>24.259999999999994</c:v>
                </c:pt>
                <c:pt idx="1039">
                  <c:v>26.37</c:v>
                </c:pt>
                <c:pt idx="1040">
                  <c:v>29.89</c:v>
                </c:pt>
                <c:pt idx="1041">
                  <c:v>31.5</c:v>
                </c:pt>
                <c:pt idx="1042">
                  <c:v>31.77</c:v>
                </c:pt>
                <c:pt idx="1043">
                  <c:v>30.93</c:v>
                </c:pt>
                <c:pt idx="1044">
                  <c:v>29.34</c:v>
                </c:pt>
                <c:pt idx="1045">
                  <c:v>27.38</c:v>
                </c:pt>
                <c:pt idx="1046">
                  <c:v>26.62</c:v>
                </c:pt>
                <c:pt idx="1047">
                  <c:v>27.56</c:v>
                </c:pt>
                <c:pt idx="1048">
                  <c:v>29.150000000000006</c:v>
                </c:pt>
                <c:pt idx="1049">
                  <c:v>32.450000000000003</c:v>
                </c:pt>
                <c:pt idx="1050">
                  <c:v>35.03</c:v>
                </c:pt>
                <c:pt idx="1051">
                  <c:v>36.050000000000004</c:v>
                </c:pt>
                <c:pt idx="1052">
                  <c:v>38</c:v>
                </c:pt>
                <c:pt idx="1053">
                  <c:v>41.41</c:v>
                </c:pt>
                <c:pt idx="1054">
                  <c:v>41.95</c:v>
                </c:pt>
                <c:pt idx="1055">
                  <c:v>39.9</c:v>
                </c:pt>
                <c:pt idx="1056">
                  <c:v>37.190000000000012</c:v>
                </c:pt>
                <c:pt idx="1057">
                  <c:v>35.14</c:v>
                </c:pt>
                <c:pt idx="1058">
                  <c:v>31.95</c:v>
                </c:pt>
                <c:pt idx="1059">
                  <c:v>28.2</c:v>
                </c:pt>
                <c:pt idx="1060">
                  <c:v>25.01</c:v>
                </c:pt>
                <c:pt idx="1061">
                  <c:v>23.29</c:v>
                </c:pt>
                <c:pt idx="1062">
                  <c:v>20.71</c:v>
                </c:pt>
                <c:pt idx="1063">
                  <c:v>19.05</c:v>
                </c:pt>
                <c:pt idx="1064">
                  <c:v>18.57</c:v>
                </c:pt>
                <c:pt idx="1065">
                  <c:v>18.5</c:v>
                </c:pt>
                <c:pt idx="1066">
                  <c:v>17.239999999999991</c:v>
                </c:pt>
                <c:pt idx="1067">
                  <c:v>14.69</c:v>
                </c:pt>
                <c:pt idx="1068">
                  <c:v>12.79</c:v>
                </c:pt>
                <c:pt idx="1069">
                  <c:v>13.74</c:v>
                </c:pt>
                <c:pt idx="1070">
                  <c:v>14.78</c:v>
                </c:pt>
                <c:pt idx="1071">
                  <c:v>14.68</c:v>
                </c:pt>
                <c:pt idx="1072">
                  <c:v>14.7</c:v>
                </c:pt>
                <c:pt idx="1073">
                  <c:v>15.79</c:v>
                </c:pt>
                <c:pt idx="1074">
                  <c:v>17.64</c:v>
                </c:pt>
                <c:pt idx="1075">
                  <c:v>16.71</c:v>
                </c:pt>
                <c:pt idx="1076">
                  <c:v>16.54</c:v>
                </c:pt>
                <c:pt idx="1077">
                  <c:v>19.959999999999994</c:v>
                </c:pt>
                <c:pt idx="1078">
                  <c:v>21.89</c:v>
                </c:pt>
                <c:pt idx="1079">
                  <c:v>22.93</c:v>
                </c:pt>
                <c:pt idx="1080">
                  <c:v>24.97</c:v>
                </c:pt>
                <c:pt idx="1081">
                  <c:v>27.88</c:v>
                </c:pt>
                <c:pt idx="1082">
                  <c:v>30.979999999999993</c:v>
                </c:pt>
                <c:pt idx="1083">
                  <c:v>33.17</c:v>
                </c:pt>
                <c:pt idx="1084">
                  <c:v>32.07</c:v>
                </c:pt>
                <c:pt idx="1085">
                  <c:v>29.29</c:v>
                </c:pt>
                <c:pt idx="1086">
                  <c:v>26.91</c:v>
                </c:pt>
                <c:pt idx="1087">
                  <c:v>25.779999999999994</c:v>
                </c:pt>
                <c:pt idx="1088">
                  <c:v>26.4</c:v>
                </c:pt>
                <c:pt idx="1089">
                  <c:v>30.72</c:v>
                </c:pt>
                <c:pt idx="1090">
                  <c:v>34.75</c:v>
                </c:pt>
                <c:pt idx="1091">
                  <c:v>38.630000000000003</c:v>
                </c:pt>
                <c:pt idx="1092">
                  <c:v>41.58</c:v>
                </c:pt>
                <c:pt idx="1093">
                  <c:v>45.190000000000012</c:v>
                </c:pt>
                <c:pt idx="1094">
                  <c:v>47.98</c:v>
                </c:pt>
                <c:pt idx="1095">
                  <c:v>51.55</c:v>
                </c:pt>
                <c:pt idx="1096">
                  <c:v>54.52</c:v>
                </c:pt>
                <c:pt idx="1097">
                  <c:v>55.84</c:v>
                </c:pt>
                <c:pt idx="1098">
                  <c:v>54.96</c:v>
                </c:pt>
                <c:pt idx="1099">
                  <c:v>53.690000000000012</c:v>
                </c:pt>
                <c:pt idx="1100">
                  <c:v>54.37</c:v>
                </c:pt>
                <c:pt idx="1101">
                  <c:v>58.11</c:v>
                </c:pt>
                <c:pt idx="1102">
                  <c:v>65.16</c:v>
                </c:pt>
                <c:pt idx="1103">
                  <c:v>70.69</c:v>
                </c:pt>
                <c:pt idx="1104">
                  <c:v>74.61999999999999</c:v>
                </c:pt>
                <c:pt idx="1105">
                  <c:v>77.69</c:v>
                </c:pt>
                <c:pt idx="1106">
                  <c:v>78.86999999999999</c:v>
                </c:pt>
                <c:pt idx="1107">
                  <c:v>78.489999999999995</c:v>
                </c:pt>
                <c:pt idx="1108">
                  <c:v>77.48</c:v>
                </c:pt>
                <c:pt idx="1109">
                  <c:v>75.679999999999978</c:v>
                </c:pt>
                <c:pt idx="1110">
                  <c:v>73.14</c:v>
                </c:pt>
                <c:pt idx="1111">
                  <c:v>71.989999999999995</c:v>
                </c:pt>
                <c:pt idx="1112">
                  <c:v>70.03</c:v>
                </c:pt>
                <c:pt idx="1113">
                  <c:v>68.83</c:v>
                </c:pt>
                <c:pt idx="1114">
                  <c:v>68.36</c:v>
                </c:pt>
                <c:pt idx="1115">
                  <c:v>68.790000000000006</c:v>
                </c:pt>
                <c:pt idx="1116">
                  <c:v>69.33</c:v>
                </c:pt>
                <c:pt idx="1117">
                  <c:v>69.75</c:v>
                </c:pt>
                <c:pt idx="1118">
                  <c:v>71.13</c:v>
                </c:pt>
                <c:pt idx="1119">
                  <c:v>69.88</c:v>
                </c:pt>
                <c:pt idx="1120">
                  <c:v>68.679999999999978</c:v>
                </c:pt>
                <c:pt idx="1121">
                  <c:v>67.06</c:v>
                </c:pt>
                <c:pt idx="1122">
                  <c:v>63.81</c:v>
                </c:pt>
                <c:pt idx="1123">
                  <c:v>59.99</c:v>
                </c:pt>
                <c:pt idx="1124">
                  <c:v>56.660000000000011</c:v>
                </c:pt>
                <c:pt idx="1125">
                  <c:v>53.91</c:v>
                </c:pt>
                <c:pt idx="1126">
                  <c:v>51.96</c:v>
                </c:pt>
                <c:pt idx="1127">
                  <c:v>49.06</c:v>
                </c:pt>
                <c:pt idx="1128">
                  <c:v>47.47</c:v>
                </c:pt>
                <c:pt idx="1129">
                  <c:v>53.9</c:v>
                </c:pt>
                <c:pt idx="1130">
                  <c:v>54.17</c:v>
                </c:pt>
                <c:pt idx="1131">
                  <c:v>54.92</c:v>
                </c:pt>
                <c:pt idx="1132">
                  <c:v>55.690000000000012</c:v>
                </c:pt>
                <c:pt idx="1133">
                  <c:v>55.47</c:v>
                </c:pt>
                <c:pt idx="1134">
                  <c:v>52.48</c:v>
                </c:pt>
                <c:pt idx="1135">
                  <c:v>46.86</c:v>
                </c:pt>
                <c:pt idx="1136">
                  <c:v>64.61999999999999</c:v>
                </c:pt>
                <c:pt idx="1137">
                  <c:v>61.96</c:v>
                </c:pt>
                <c:pt idx="1138">
                  <c:v>63.57</c:v>
                </c:pt>
                <c:pt idx="1139">
                  <c:v>65.669999999999987</c:v>
                </c:pt>
                <c:pt idx="1140">
                  <c:v>70.22</c:v>
                </c:pt>
                <c:pt idx="1141">
                  <c:v>71.05</c:v>
                </c:pt>
                <c:pt idx="1142">
                  <c:v>70.8</c:v>
                </c:pt>
                <c:pt idx="1143">
                  <c:v>69.36</c:v>
                </c:pt>
                <c:pt idx="1144">
                  <c:v>67.400000000000006</c:v>
                </c:pt>
                <c:pt idx="1145">
                  <c:v>65.11</c:v>
                </c:pt>
                <c:pt idx="1146">
                  <c:v>61.36</c:v>
                </c:pt>
                <c:pt idx="1147">
                  <c:v>58.1</c:v>
                </c:pt>
                <c:pt idx="1148">
                  <c:v>56.260000000000012</c:v>
                </c:pt>
                <c:pt idx="1149">
                  <c:v>55.160000000000011</c:v>
                </c:pt>
                <c:pt idx="1150">
                  <c:v>53.75</c:v>
                </c:pt>
                <c:pt idx="1151">
                  <c:v>54.57</c:v>
                </c:pt>
                <c:pt idx="1152">
                  <c:v>55.5</c:v>
                </c:pt>
                <c:pt idx="1153">
                  <c:v>55.93</c:v>
                </c:pt>
                <c:pt idx="1154">
                  <c:v>57.35</c:v>
                </c:pt>
                <c:pt idx="1155">
                  <c:v>58.02</c:v>
                </c:pt>
                <c:pt idx="1156">
                  <c:v>57.49</c:v>
                </c:pt>
                <c:pt idx="1157">
                  <c:v>56</c:v>
                </c:pt>
                <c:pt idx="1158">
                  <c:v>52.63</c:v>
                </c:pt>
                <c:pt idx="1159">
                  <c:v>50.4</c:v>
                </c:pt>
                <c:pt idx="1160">
                  <c:v>49.18</c:v>
                </c:pt>
                <c:pt idx="1161">
                  <c:v>49.43</c:v>
                </c:pt>
                <c:pt idx="1162">
                  <c:v>50.39</c:v>
                </c:pt>
                <c:pt idx="1163">
                  <c:v>56.67</c:v>
                </c:pt>
                <c:pt idx="1164">
                  <c:v>55.85</c:v>
                </c:pt>
                <c:pt idx="1165">
                  <c:v>53.2</c:v>
                </c:pt>
                <c:pt idx="1166">
                  <c:v>49.93</c:v>
                </c:pt>
                <c:pt idx="1167">
                  <c:v>48.660000000000011</c:v>
                </c:pt>
                <c:pt idx="1168">
                  <c:v>48.31</c:v>
                </c:pt>
                <c:pt idx="1169">
                  <c:v>47.52</c:v>
                </c:pt>
                <c:pt idx="1170">
                  <c:v>44.290000000000013</c:v>
                </c:pt>
                <c:pt idx="1171">
                  <c:v>40.46</c:v>
                </c:pt>
                <c:pt idx="1172">
                  <c:v>36.14</c:v>
                </c:pt>
                <c:pt idx="1173">
                  <c:v>34.39</c:v>
                </c:pt>
                <c:pt idx="1174">
                  <c:v>34.64</c:v>
                </c:pt>
                <c:pt idx="1175">
                  <c:v>38</c:v>
                </c:pt>
                <c:pt idx="1176">
                  <c:v>40.870000000000005</c:v>
                </c:pt>
                <c:pt idx="1177">
                  <c:v>45.06</c:v>
                </c:pt>
                <c:pt idx="1178">
                  <c:v>47.96</c:v>
                </c:pt>
                <c:pt idx="1179">
                  <c:v>52.18</c:v>
                </c:pt>
                <c:pt idx="1180">
                  <c:v>58.74</c:v>
                </c:pt>
                <c:pt idx="1181">
                  <c:v>65.410000000000025</c:v>
                </c:pt>
                <c:pt idx="1182">
                  <c:v>67.900000000000006</c:v>
                </c:pt>
                <c:pt idx="1183">
                  <c:v>67.61</c:v>
                </c:pt>
                <c:pt idx="1184">
                  <c:v>68.66</c:v>
                </c:pt>
                <c:pt idx="1185">
                  <c:v>72.760000000000005</c:v>
                </c:pt>
                <c:pt idx="1186">
                  <c:v>74.25</c:v>
                </c:pt>
                <c:pt idx="1187">
                  <c:v>73.84</c:v>
                </c:pt>
                <c:pt idx="1188">
                  <c:v>72.819999999999993</c:v>
                </c:pt>
                <c:pt idx="1189">
                  <c:v>68.86</c:v>
                </c:pt>
                <c:pt idx="1190">
                  <c:v>65.63</c:v>
                </c:pt>
                <c:pt idx="1191">
                  <c:v>65.56</c:v>
                </c:pt>
                <c:pt idx="1192">
                  <c:v>63.7</c:v>
                </c:pt>
                <c:pt idx="1193">
                  <c:v>62.42</c:v>
                </c:pt>
                <c:pt idx="1194">
                  <c:v>62.45</c:v>
                </c:pt>
                <c:pt idx="1195">
                  <c:v>61.690000000000012</c:v>
                </c:pt>
                <c:pt idx="1196">
                  <c:v>60.35</c:v>
                </c:pt>
                <c:pt idx="1197">
                  <c:v>57.78</c:v>
                </c:pt>
                <c:pt idx="1198">
                  <c:v>56.07</c:v>
                </c:pt>
                <c:pt idx="1199">
                  <c:v>55.49</c:v>
                </c:pt>
                <c:pt idx="1200">
                  <c:v>55.91</c:v>
                </c:pt>
                <c:pt idx="1201">
                  <c:v>56.37</c:v>
                </c:pt>
                <c:pt idx="1202">
                  <c:v>58.39</c:v>
                </c:pt>
                <c:pt idx="1203">
                  <c:v>61.34</c:v>
                </c:pt>
                <c:pt idx="1204">
                  <c:v>60.65</c:v>
                </c:pt>
                <c:pt idx="1205">
                  <c:v>59.28</c:v>
                </c:pt>
                <c:pt idx="1206">
                  <c:v>59.51</c:v>
                </c:pt>
                <c:pt idx="1207">
                  <c:v>59.85</c:v>
                </c:pt>
                <c:pt idx="1208">
                  <c:v>59.82</c:v>
                </c:pt>
                <c:pt idx="1209">
                  <c:v>58.47</c:v>
                </c:pt>
                <c:pt idx="1210">
                  <c:v>58.7</c:v>
                </c:pt>
                <c:pt idx="1211">
                  <c:v>61.74</c:v>
                </c:pt>
                <c:pt idx="1212">
                  <c:v>64.52</c:v>
                </c:pt>
                <c:pt idx="1213">
                  <c:v>65.84</c:v>
                </c:pt>
                <c:pt idx="1214">
                  <c:v>75.86999999999999</c:v>
                </c:pt>
                <c:pt idx="1215">
                  <c:v>75.36</c:v>
                </c:pt>
                <c:pt idx="1216">
                  <c:v>76.3</c:v>
                </c:pt>
                <c:pt idx="1217">
                  <c:v>77.23</c:v>
                </c:pt>
                <c:pt idx="1218">
                  <c:v>77.36999999999999</c:v>
                </c:pt>
                <c:pt idx="1219">
                  <c:v>77.42</c:v>
                </c:pt>
                <c:pt idx="1220">
                  <c:v>76.910000000000025</c:v>
                </c:pt>
                <c:pt idx="1221">
                  <c:v>74.73</c:v>
                </c:pt>
                <c:pt idx="1222">
                  <c:v>70.3</c:v>
                </c:pt>
                <c:pt idx="1223">
                  <c:v>65.28</c:v>
                </c:pt>
                <c:pt idx="1224">
                  <c:v>58.91</c:v>
                </c:pt>
                <c:pt idx="1225">
                  <c:v>53.47</c:v>
                </c:pt>
                <c:pt idx="1226">
                  <c:v>50.44</c:v>
                </c:pt>
                <c:pt idx="1227">
                  <c:v>47.37</c:v>
                </c:pt>
                <c:pt idx="1228">
                  <c:v>45.03</c:v>
                </c:pt>
                <c:pt idx="1229">
                  <c:v>42.160000000000011</c:v>
                </c:pt>
                <c:pt idx="1230">
                  <c:v>38.340000000000003</c:v>
                </c:pt>
                <c:pt idx="1231">
                  <c:v>34.630000000000003</c:v>
                </c:pt>
                <c:pt idx="1232">
                  <c:v>31.99</c:v>
                </c:pt>
                <c:pt idx="1233">
                  <c:v>29.12</c:v>
                </c:pt>
                <c:pt idx="1234">
                  <c:v>25.73</c:v>
                </c:pt>
                <c:pt idx="1235">
                  <c:v>21.88</c:v>
                </c:pt>
                <c:pt idx="1236">
                  <c:v>18.25</c:v>
                </c:pt>
                <c:pt idx="1237">
                  <c:v>14.79</c:v>
                </c:pt>
                <c:pt idx="1238">
                  <c:v>11.68</c:v>
                </c:pt>
                <c:pt idx="1239">
                  <c:v>10.51</c:v>
                </c:pt>
                <c:pt idx="1240">
                  <c:v>10.3</c:v>
                </c:pt>
                <c:pt idx="1241">
                  <c:v>10.17</c:v>
                </c:pt>
                <c:pt idx="1242">
                  <c:v>10.14</c:v>
                </c:pt>
                <c:pt idx="1243">
                  <c:v>10.63</c:v>
                </c:pt>
                <c:pt idx="1244">
                  <c:v>10.91</c:v>
                </c:pt>
                <c:pt idx="1245">
                  <c:v>11.89</c:v>
                </c:pt>
                <c:pt idx="1246">
                  <c:v>13.27</c:v>
                </c:pt>
                <c:pt idx="1247">
                  <c:v>15.09</c:v>
                </c:pt>
                <c:pt idx="1248">
                  <c:v>17.559999999999999</c:v>
                </c:pt>
                <c:pt idx="1249">
                  <c:v>19.21</c:v>
                </c:pt>
                <c:pt idx="1250">
                  <c:v>20.54</c:v>
                </c:pt>
                <c:pt idx="1251">
                  <c:v>21.77</c:v>
                </c:pt>
                <c:pt idx="1252">
                  <c:v>22.01</c:v>
                </c:pt>
                <c:pt idx="1253">
                  <c:v>20.88</c:v>
                </c:pt>
                <c:pt idx="1254">
                  <c:v>19.97</c:v>
                </c:pt>
                <c:pt idx="1255">
                  <c:v>19.41</c:v>
                </c:pt>
                <c:pt idx="1256">
                  <c:v>17.91</c:v>
                </c:pt>
                <c:pt idx="1257">
                  <c:v>17.130000000000006</c:v>
                </c:pt>
                <c:pt idx="1258">
                  <c:v>17.04</c:v>
                </c:pt>
                <c:pt idx="1259">
                  <c:v>16.5</c:v>
                </c:pt>
                <c:pt idx="1260">
                  <c:v>15.63</c:v>
                </c:pt>
                <c:pt idx="1261">
                  <c:v>14.61</c:v>
                </c:pt>
                <c:pt idx="1262">
                  <c:v>14.62</c:v>
                </c:pt>
                <c:pt idx="1263">
                  <c:v>14.82</c:v>
                </c:pt>
                <c:pt idx="1264">
                  <c:v>16.329999999999991</c:v>
                </c:pt>
                <c:pt idx="1265">
                  <c:v>18.350000000000001</c:v>
                </c:pt>
                <c:pt idx="1266">
                  <c:v>18.979999999999993</c:v>
                </c:pt>
                <c:pt idx="1267">
                  <c:v>18.03</c:v>
                </c:pt>
                <c:pt idx="1268">
                  <c:v>17.34</c:v>
                </c:pt>
                <c:pt idx="1269">
                  <c:v>16.739999999999991</c:v>
                </c:pt>
                <c:pt idx="1270">
                  <c:v>19.25</c:v>
                </c:pt>
                <c:pt idx="1271">
                  <c:v>20.02</c:v>
                </c:pt>
                <c:pt idx="1272">
                  <c:v>20.58</c:v>
                </c:pt>
                <c:pt idx="1273">
                  <c:v>20.54</c:v>
                </c:pt>
                <c:pt idx="1274">
                  <c:v>20.260000000000002</c:v>
                </c:pt>
                <c:pt idx="1275">
                  <c:v>20.88</c:v>
                </c:pt>
                <c:pt idx="1276">
                  <c:v>21.37</c:v>
                </c:pt>
                <c:pt idx="1277">
                  <c:v>21.88</c:v>
                </c:pt>
                <c:pt idx="1278">
                  <c:v>22</c:v>
                </c:pt>
                <c:pt idx="1279">
                  <c:v>21.18</c:v>
                </c:pt>
                <c:pt idx="1280">
                  <c:v>21.57</c:v>
                </c:pt>
                <c:pt idx="1281">
                  <c:v>21.62</c:v>
                </c:pt>
                <c:pt idx="1282">
                  <c:v>21.27</c:v>
                </c:pt>
                <c:pt idx="1283">
                  <c:v>22.1</c:v>
                </c:pt>
                <c:pt idx="1284">
                  <c:v>22.04</c:v>
                </c:pt>
                <c:pt idx="1285">
                  <c:v>20.5</c:v>
                </c:pt>
                <c:pt idx="1286">
                  <c:v>20.16</c:v>
                </c:pt>
                <c:pt idx="1287">
                  <c:v>20.479999999999993</c:v>
                </c:pt>
                <c:pt idx="1288">
                  <c:v>21.41</c:v>
                </c:pt>
                <c:pt idx="1289">
                  <c:v>23.43</c:v>
                </c:pt>
                <c:pt idx="1290">
                  <c:v>23.93</c:v>
                </c:pt>
                <c:pt idx="1291">
                  <c:v>25.01</c:v>
                </c:pt>
                <c:pt idx="1292">
                  <c:v>26.41</c:v>
                </c:pt>
                <c:pt idx="1293">
                  <c:v>28.59</c:v>
                </c:pt>
                <c:pt idx="1294">
                  <c:v>32.49</c:v>
                </c:pt>
                <c:pt idx="1295">
                  <c:v>36.35</c:v>
                </c:pt>
                <c:pt idx="1296">
                  <c:v>41.04</c:v>
                </c:pt>
                <c:pt idx="1297">
                  <c:v>41.84</c:v>
                </c:pt>
                <c:pt idx="1298">
                  <c:v>40.56</c:v>
                </c:pt>
                <c:pt idx="1299">
                  <c:v>38.230000000000011</c:v>
                </c:pt>
                <c:pt idx="1300">
                  <c:v>35.590000000000003</c:v>
                </c:pt>
                <c:pt idx="1301">
                  <c:v>32.64</c:v>
                </c:pt>
                <c:pt idx="1302">
                  <c:v>30.37</c:v>
                </c:pt>
                <c:pt idx="1303">
                  <c:v>28.14</c:v>
                </c:pt>
                <c:pt idx="1304">
                  <c:v>26.16</c:v>
                </c:pt>
                <c:pt idx="1305">
                  <c:v>24.86</c:v>
                </c:pt>
                <c:pt idx="1306">
                  <c:v>24.6</c:v>
                </c:pt>
                <c:pt idx="1307">
                  <c:v>25.05</c:v>
                </c:pt>
                <c:pt idx="1308">
                  <c:v>25.34</c:v>
                </c:pt>
                <c:pt idx="1309">
                  <c:v>26.05</c:v>
                </c:pt>
                <c:pt idx="1310">
                  <c:v>24.86</c:v>
                </c:pt>
                <c:pt idx="1311">
                  <c:v>24.19</c:v>
                </c:pt>
                <c:pt idx="1312">
                  <c:v>24.979999999999993</c:v>
                </c:pt>
                <c:pt idx="1313">
                  <c:v>26.419999999999995</c:v>
                </c:pt>
                <c:pt idx="1314">
                  <c:v>28.19</c:v>
                </c:pt>
                <c:pt idx="1315">
                  <c:v>29.19</c:v>
                </c:pt>
                <c:pt idx="1316">
                  <c:v>28.759999999999994</c:v>
                </c:pt>
                <c:pt idx="1317">
                  <c:v>28.130000000000006</c:v>
                </c:pt>
                <c:pt idx="1318">
                  <c:v>30.87</c:v>
                </c:pt>
                <c:pt idx="1319">
                  <c:v>31.09</c:v>
                </c:pt>
                <c:pt idx="1320">
                  <c:v>30.830000000000005</c:v>
                </c:pt>
                <c:pt idx="1321">
                  <c:v>32.5</c:v>
                </c:pt>
                <c:pt idx="1322">
                  <c:v>33.9</c:v>
                </c:pt>
                <c:pt idx="1323">
                  <c:v>32.840000000000003</c:v>
                </c:pt>
                <c:pt idx="1324">
                  <c:v>30.79</c:v>
                </c:pt>
                <c:pt idx="1325">
                  <c:v>28.57</c:v>
                </c:pt>
                <c:pt idx="1326">
                  <c:v>25.66</c:v>
                </c:pt>
                <c:pt idx="1327">
                  <c:v>24</c:v>
                </c:pt>
                <c:pt idx="1328">
                  <c:v>24.88</c:v>
                </c:pt>
                <c:pt idx="1329">
                  <c:v>27.5</c:v>
                </c:pt>
                <c:pt idx="1330">
                  <c:v>28.62</c:v>
                </c:pt>
                <c:pt idx="1331">
                  <c:v>29.99</c:v>
                </c:pt>
                <c:pt idx="1332">
                  <c:v>32.370000000000005</c:v>
                </c:pt>
                <c:pt idx="1333">
                  <c:v>35.020000000000003</c:v>
                </c:pt>
                <c:pt idx="1334">
                  <c:v>36.050000000000004</c:v>
                </c:pt>
                <c:pt idx="1335">
                  <c:v>36.340000000000003</c:v>
                </c:pt>
                <c:pt idx="1336">
                  <c:v>34.93</c:v>
                </c:pt>
                <c:pt idx="1337">
                  <c:v>34.020000000000003</c:v>
                </c:pt>
                <c:pt idx="1338">
                  <c:v>33.68</c:v>
                </c:pt>
                <c:pt idx="1339">
                  <c:v>34.700000000000003</c:v>
                </c:pt>
                <c:pt idx="1340">
                  <c:v>36.94</c:v>
                </c:pt>
                <c:pt idx="1341">
                  <c:v>39.43</c:v>
                </c:pt>
                <c:pt idx="1342">
                  <c:v>43.230000000000011</c:v>
                </c:pt>
                <c:pt idx="1343">
                  <c:v>47.14</c:v>
                </c:pt>
                <c:pt idx="1344">
                  <c:v>51.11</c:v>
                </c:pt>
                <c:pt idx="1345">
                  <c:v>55.6</c:v>
                </c:pt>
                <c:pt idx="1346">
                  <c:v>60.13</c:v>
                </c:pt>
                <c:pt idx="1347">
                  <c:v>62.05</c:v>
                </c:pt>
                <c:pt idx="1348">
                  <c:v>61.28</c:v>
                </c:pt>
                <c:pt idx="1349">
                  <c:v>57.760000000000012</c:v>
                </c:pt>
                <c:pt idx="1350">
                  <c:v>54.28</c:v>
                </c:pt>
                <c:pt idx="1351">
                  <c:v>49.93</c:v>
                </c:pt>
                <c:pt idx="1352">
                  <c:v>45.98</c:v>
                </c:pt>
                <c:pt idx="1353">
                  <c:v>43.05</c:v>
                </c:pt>
                <c:pt idx="1354">
                  <c:v>41.92</c:v>
                </c:pt>
                <c:pt idx="1355">
                  <c:v>41.95</c:v>
                </c:pt>
                <c:pt idx="1356">
                  <c:v>42.53</c:v>
                </c:pt>
                <c:pt idx="1357">
                  <c:v>43.46</c:v>
                </c:pt>
                <c:pt idx="1358">
                  <c:v>44.190000000000012</c:v>
                </c:pt>
                <c:pt idx="1359">
                  <c:v>45.08</c:v>
                </c:pt>
                <c:pt idx="1360">
                  <c:v>44.34</c:v>
                </c:pt>
                <c:pt idx="1361">
                  <c:v>43.9</c:v>
                </c:pt>
                <c:pt idx="1362">
                  <c:v>42.58</c:v>
                </c:pt>
                <c:pt idx="1363">
                  <c:v>39.5</c:v>
                </c:pt>
                <c:pt idx="1364">
                  <c:v>36.17</c:v>
                </c:pt>
                <c:pt idx="1365">
                  <c:v>34.14</c:v>
                </c:pt>
                <c:pt idx="1366">
                  <c:v>31.32</c:v>
                </c:pt>
                <c:pt idx="1367">
                  <c:v>30.01</c:v>
                </c:pt>
                <c:pt idx="1368">
                  <c:v>29.110000000000007</c:v>
                </c:pt>
                <c:pt idx="1369">
                  <c:v>29.56</c:v>
                </c:pt>
                <c:pt idx="1370">
                  <c:v>32.61</c:v>
                </c:pt>
                <c:pt idx="1371">
                  <c:v>32.81</c:v>
                </c:pt>
                <c:pt idx="1372">
                  <c:v>33.83</c:v>
                </c:pt>
                <c:pt idx="1373">
                  <c:v>35.07</c:v>
                </c:pt>
                <c:pt idx="1374">
                  <c:v>37.58</c:v>
                </c:pt>
                <c:pt idx="1375">
                  <c:v>38.57</c:v>
                </c:pt>
                <c:pt idx="1376">
                  <c:v>40.28</c:v>
                </c:pt>
                <c:pt idx="1377">
                  <c:v>40.47</c:v>
                </c:pt>
                <c:pt idx="1378">
                  <c:v>38.28</c:v>
                </c:pt>
                <c:pt idx="1379">
                  <c:v>34.58</c:v>
                </c:pt>
                <c:pt idx="1380">
                  <c:v>30.9</c:v>
                </c:pt>
                <c:pt idx="1381">
                  <c:v>27.59</c:v>
                </c:pt>
                <c:pt idx="1382">
                  <c:v>23.959999999999994</c:v>
                </c:pt>
                <c:pt idx="1383">
                  <c:v>20.309999999999999</c:v>
                </c:pt>
                <c:pt idx="1384">
                  <c:v>18.559999999999999</c:v>
                </c:pt>
                <c:pt idx="1385">
                  <c:v>16.12</c:v>
                </c:pt>
                <c:pt idx="1386">
                  <c:v>14.860000000000003</c:v>
                </c:pt>
                <c:pt idx="1387">
                  <c:v>13.99</c:v>
                </c:pt>
                <c:pt idx="1388">
                  <c:v>13.3</c:v>
                </c:pt>
                <c:pt idx="1389">
                  <c:v>13.49</c:v>
                </c:pt>
                <c:pt idx="1390">
                  <c:v>14.450000000000003</c:v>
                </c:pt>
                <c:pt idx="1391">
                  <c:v>16.190000000000001</c:v>
                </c:pt>
                <c:pt idx="1392">
                  <c:v>19.37</c:v>
                </c:pt>
                <c:pt idx="1393">
                  <c:v>22.88</c:v>
                </c:pt>
                <c:pt idx="1394">
                  <c:v>29.01</c:v>
                </c:pt>
                <c:pt idx="1395">
                  <c:v>35.85</c:v>
                </c:pt>
                <c:pt idx="1396">
                  <c:v>42.6</c:v>
                </c:pt>
                <c:pt idx="1397">
                  <c:v>46.44</c:v>
                </c:pt>
                <c:pt idx="1398">
                  <c:v>48.88</c:v>
                </c:pt>
                <c:pt idx="1399">
                  <c:v>51.48</c:v>
                </c:pt>
                <c:pt idx="1400">
                  <c:v>53.32</c:v>
                </c:pt>
                <c:pt idx="1401">
                  <c:v>53.25</c:v>
                </c:pt>
                <c:pt idx="1402">
                  <c:v>53.18</c:v>
                </c:pt>
                <c:pt idx="1403">
                  <c:v>53.97</c:v>
                </c:pt>
                <c:pt idx="1404">
                  <c:v>55.690000000000012</c:v>
                </c:pt>
                <c:pt idx="1405">
                  <c:v>56.37</c:v>
                </c:pt>
                <c:pt idx="1406">
                  <c:v>57.08</c:v>
                </c:pt>
                <c:pt idx="1407">
                  <c:v>57.260000000000012</c:v>
                </c:pt>
                <c:pt idx="1408">
                  <c:v>57.47</c:v>
                </c:pt>
                <c:pt idx="1409">
                  <c:v>56.56</c:v>
                </c:pt>
                <c:pt idx="1410">
                  <c:v>55.120000000000012</c:v>
                </c:pt>
                <c:pt idx="1411">
                  <c:v>53.67</c:v>
                </c:pt>
                <c:pt idx="1412">
                  <c:v>48.55</c:v>
                </c:pt>
                <c:pt idx="1413">
                  <c:v>44.64</c:v>
                </c:pt>
                <c:pt idx="1414">
                  <c:v>42.07</c:v>
                </c:pt>
                <c:pt idx="1415">
                  <c:v>37.96</c:v>
                </c:pt>
                <c:pt idx="1416">
                  <c:v>34.840000000000003</c:v>
                </c:pt>
                <c:pt idx="1417">
                  <c:v>31.630000000000006</c:v>
                </c:pt>
                <c:pt idx="1418">
                  <c:v>30.71</c:v>
                </c:pt>
                <c:pt idx="1419">
                  <c:v>32.130000000000003</c:v>
                </c:pt>
                <c:pt idx="1420">
                  <c:v>31.12</c:v>
                </c:pt>
                <c:pt idx="1421">
                  <c:v>30.18</c:v>
                </c:pt>
                <c:pt idx="1422">
                  <c:v>24.68</c:v>
                </c:pt>
                <c:pt idx="1423">
                  <c:v>24.75</c:v>
                </c:pt>
                <c:pt idx="1424">
                  <c:v>26.34</c:v>
                </c:pt>
                <c:pt idx="1425">
                  <c:v>26.130000000000006</c:v>
                </c:pt>
                <c:pt idx="1426">
                  <c:v>27.38</c:v>
                </c:pt>
                <c:pt idx="1427">
                  <c:v>27.779999999999994</c:v>
                </c:pt>
                <c:pt idx="1428">
                  <c:v>27.77</c:v>
                </c:pt>
                <c:pt idx="1429">
                  <c:v>27.71</c:v>
                </c:pt>
                <c:pt idx="1430">
                  <c:v>27.16</c:v>
                </c:pt>
                <c:pt idx="1431">
                  <c:v>28.12</c:v>
                </c:pt>
                <c:pt idx="1432">
                  <c:v>30.25</c:v>
                </c:pt>
                <c:pt idx="1433">
                  <c:v>30.330000000000005</c:v>
                </c:pt>
                <c:pt idx="1434">
                  <c:v>29.04</c:v>
                </c:pt>
                <c:pt idx="1435">
                  <c:v>27.09</c:v>
                </c:pt>
                <c:pt idx="1436">
                  <c:v>26.07</c:v>
                </c:pt>
                <c:pt idx="1437">
                  <c:v>24.959999999999994</c:v>
                </c:pt>
                <c:pt idx="1438">
                  <c:v>23.24</c:v>
                </c:pt>
                <c:pt idx="1439">
                  <c:v>22.18</c:v>
                </c:pt>
                <c:pt idx="1440">
                  <c:v>22.4</c:v>
                </c:pt>
                <c:pt idx="1441">
                  <c:v>22.279999999999994</c:v>
                </c:pt>
                <c:pt idx="1442">
                  <c:v>22.43</c:v>
                </c:pt>
                <c:pt idx="1443">
                  <c:v>22.03</c:v>
                </c:pt>
                <c:pt idx="1444">
                  <c:v>21.71</c:v>
                </c:pt>
                <c:pt idx="1445">
                  <c:v>22.79</c:v>
                </c:pt>
                <c:pt idx="1446">
                  <c:v>25.53</c:v>
                </c:pt>
                <c:pt idx="1447">
                  <c:v>29.09</c:v>
                </c:pt>
                <c:pt idx="1448">
                  <c:v>31.14</c:v>
                </c:pt>
                <c:pt idx="1449">
                  <c:v>29.830000000000005</c:v>
                </c:pt>
                <c:pt idx="1450">
                  <c:v>28.7</c:v>
                </c:pt>
                <c:pt idx="1451">
                  <c:v>28.27</c:v>
                </c:pt>
                <c:pt idx="1452">
                  <c:v>27.89</c:v>
                </c:pt>
                <c:pt idx="1453">
                  <c:v>25.810000000000006</c:v>
                </c:pt>
                <c:pt idx="1454">
                  <c:v>23.27</c:v>
                </c:pt>
                <c:pt idx="1455">
                  <c:v>20.66</c:v>
                </c:pt>
                <c:pt idx="1456">
                  <c:v>17.72</c:v>
                </c:pt>
                <c:pt idx="1457">
                  <c:v>14.48</c:v>
                </c:pt>
                <c:pt idx="1458">
                  <c:v>12.47</c:v>
                </c:pt>
                <c:pt idx="1459">
                  <c:v>10.84</c:v>
                </c:pt>
                <c:pt idx="1460">
                  <c:v>8.9</c:v>
                </c:pt>
                <c:pt idx="1461">
                  <c:v>7.46</c:v>
                </c:pt>
                <c:pt idx="1462">
                  <c:v>6.83</c:v>
                </c:pt>
                <c:pt idx="1463">
                  <c:v>6.6599999999999984</c:v>
                </c:pt>
                <c:pt idx="1464">
                  <c:v>6.52</c:v>
                </c:pt>
                <c:pt idx="1465">
                  <c:v>7.18</c:v>
                </c:pt>
                <c:pt idx="1466">
                  <c:v>8.02</c:v>
                </c:pt>
                <c:pt idx="1467">
                  <c:v>9.4600000000000026</c:v>
                </c:pt>
                <c:pt idx="1468">
                  <c:v>11.44</c:v>
                </c:pt>
                <c:pt idx="1469">
                  <c:v>11.91</c:v>
                </c:pt>
                <c:pt idx="1470">
                  <c:v>14.94</c:v>
                </c:pt>
                <c:pt idx="1471">
                  <c:v>19.350000000000001</c:v>
                </c:pt>
                <c:pt idx="1472">
                  <c:v>21.66</c:v>
                </c:pt>
                <c:pt idx="1473">
                  <c:v>22.419999999999995</c:v>
                </c:pt>
                <c:pt idx="1474">
                  <c:v>26.27</c:v>
                </c:pt>
                <c:pt idx="1475">
                  <c:v>28.830000000000005</c:v>
                </c:pt>
                <c:pt idx="1476">
                  <c:v>31.58</c:v>
                </c:pt>
                <c:pt idx="1477">
                  <c:v>33.11</c:v>
                </c:pt>
                <c:pt idx="1478">
                  <c:v>35.550000000000004</c:v>
                </c:pt>
                <c:pt idx="1479">
                  <c:v>34.9</c:v>
                </c:pt>
                <c:pt idx="1480">
                  <c:v>33.68</c:v>
                </c:pt>
                <c:pt idx="1481">
                  <c:v>31.24</c:v>
                </c:pt>
                <c:pt idx="1482">
                  <c:v>25.43</c:v>
                </c:pt>
                <c:pt idx="1483">
                  <c:v>19.850000000000001</c:v>
                </c:pt>
                <c:pt idx="1484">
                  <c:v>15.38</c:v>
                </c:pt>
                <c:pt idx="1485">
                  <c:v>12.23</c:v>
                </c:pt>
                <c:pt idx="1486">
                  <c:v>11.48</c:v>
                </c:pt>
                <c:pt idx="1487">
                  <c:v>11.25</c:v>
                </c:pt>
                <c:pt idx="1488">
                  <c:v>11.370000000000003</c:v>
                </c:pt>
                <c:pt idx="1489">
                  <c:v>12.16</c:v>
                </c:pt>
                <c:pt idx="1490">
                  <c:v>13.23</c:v>
                </c:pt>
                <c:pt idx="1491">
                  <c:v>12.9</c:v>
                </c:pt>
                <c:pt idx="1492">
                  <c:v>13.25</c:v>
                </c:pt>
                <c:pt idx="1493">
                  <c:v>15.32</c:v>
                </c:pt>
                <c:pt idx="1494">
                  <c:v>17.399999999999999</c:v>
                </c:pt>
                <c:pt idx="1495">
                  <c:v>19.43</c:v>
                </c:pt>
                <c:pt idx="1496">
                  <c:v>22.17</c:v>
                </c:pt>
                <c:pt idx="1497">
                  <c:v>26.459999999999994</c:v>
                </c:pt>
                <c:pt idx="1498">
                  <c:v>31.82</c:v>
                </c:pt>
                <c:pt idx="1499">
                  <c:v>38.68</c:v>
                </c:pt>
                <c:pt idx="1500">
                  <c:v>46</c:v>
                </c:pt>
                <c:pt idx="1501">
                  <c:v>52.17</c:v>
                </c:pt>
                <c:pt idx="1502">
                  <c:v>58.96</c:v>
                </c:pt>
                <c:pt idx="1503">
                  <c:v>62.96</c:v>
                </c:pt>
                <c:pt idx="1504">
                  <c:v>64.86</c:v>
                </c:pt>
                <c:pt idx="1505">
                  <c:v>65.290000000000006</c:v>
                </c:pt>
                <c:pt idx="1506">
                  <c:v>63.720000000000013</c:v>
                </c:pt>
                <c:pt idx="1507">
                  <c:v>60.42</c:v>
                </c:pt>
                <c:pt idx="1508">
                  <c:v>58.11</c:v>
                </c:pt>
                <c:pt idx="1509">
                  <c:v>56.33</c:v>
                </c:pt>
                <c:pt idx="1510">
                  <c:v>54.48</c:v>
                </c:pt>
                <c:pt idx="1511">
                  <c:v>52.2</c:v>
                </c:pt>
                <c:pt idx="1512">
                  <c:v>49.85</c:v>
                </c:pt>
                <c:pt idx="1513">
                  <c:v>48.41</c:v>
                </c:pt>
                <c:pt idx="1514">
                  <c:v>50.74</c:v>
                </c:pt>
                <c:pt idx="1515">
                  <c:v>52.99</c:v>
                </c:pt>
                <c:pt idx="1516">
                  <c:v>53.53</c:v>
                </c:pt>
                <c:pt idx="1517">
                  <c:v>54.27</c:v>
                </c:pt>
                <c:pt idx="1518">
                  <c:v>54.04</c:v>
                </c:pt>
                <c:pt idx="1519">
                  <c:v>52.51</c:v>
                </c:pt>
                <c:pt idx="1520">
                  <c:v>51.36</c:v>
                </c:pt>
                <c:pt idx="1521">
                  <c:v>51.07</c:v>
                </c:pt>
                <c:pt idx="1522">
                  <c:v>51.78</c:v>
                </c:pt>
                <c:pt idx="1523">
                  <c:v>54.56</c:v>
                </c:pt>
                <c:pt idx="1524">
                  <c:v>57.120000000000012</c:v>
                </c:pt>
                <c:pt idx="1525">
                  <c:v>57.52</c:v>
                </c:pt>
                <c:pt idx="1526">
                  <c:v>63.45</c:v>
                </c:pt>
                <c:pt idx="1527">
                  <c:v>65.02</c:v>
                </c:pt>
                <c:pt idx="1528">
                  <c:v>62.36</c:v>
                </c:pt>
                <c:pt idx="1529">
                  <c:v>59.07</c:v>
                </c:pt>
                <c:pt idx="1530">
                  <c:v>57.620000000000012</c:v>
                </c:pt>
                <c:pt idx="1531">
                  <c:v>54.71</c:v>
                </c:pt>
                <c:pt idx="1532">
                  <c:v>52</c:v>
                </c:pt>
                <c:pt idx="1533">
                  <c:v>47.18</c:v>
                </c:pt>
                <c:pt idx="1534">
                  <c:v>40.81</c:v>
                </c:pt>
                <c:pt idx="1535">
                  <c:v>36.61</c:v>
                </c:pt>
                <c:pt idx="1536">
                  <c:v>33.35</c:v>
                </c:pt>
                <c:pt idx="1537">
                  <c:v>30.06</c:v>
                </c:pt>
                <c:pt idx="1538">
                  <c:v>26.330000000000005</c:v>
                </c:pt>
                <c:pt idx="1539">
                  <c:v>22.459999999999994</c:v>
                </c:pt>
                <c:pt idx="1540">
                  <c:v>19.82</c:v>
                </c:pt>
                <c:pt idx="1541">
                  <c:v>17.79</c:v>
                </c:pt>
                <c:pt idx="1542">
                  <c:v>16.89</c:v>
                </c:pt>
                <c:pt idx="1543">
                  <c:v>15.96</c:v>
                </c:pt>
                <c:pt idx="1544">
                  <c:v>13.99</c:v>
                </c:pt>
                <c:pt idx="1545">
                  <c:v>12.11</c:v>
                </c:pt>
                <c:pt idx="1546">
                  <c:v>11.14</c:v>
                </c:pt>
                <c:pt idx="1547">
                  <c:v>15.4</c:v>
                </c:pt>
                <c:pt idx="1548">
                  <c:v>18</c:v>
                </c:pt>
                <c:pt idx="1549">
                  <c:v>20.69</c:v>
                </c:pt>
                <c:pt idx="1550">
                  <c:v>23.5</c:v>
                </c:pt>
                <c:pt idx="1551">
                  <c:v>25.310000000000006</c:v>
                </c:pt>
                <c:pt idx="1552">
                  <c:v>25.9</c:v>
                </c:pt>
                <c:pt idx="1553">
                  <c:v>24.97</c:v>
                </c:pt>
                <c:pt idx="1554">
                  <c:v>25.7</c:v>
                </c:pt>
                <c:pt idx="1555">
                  <c:v>25.919999999999995</c:v>
                </c:pt>
                <c:pt idx="1556">
                  <c:v>25.1</c:v>
                </c:pt>
                <c:pt idx="1557">
                  <c:v>25.3</c:v>
                </c:pt>
                <c:pt idx="1558">
                  <c:v>25.24</c:v>
                </c:pt>
                <c:pt idx="1559">
                  <c:v>24.07</c:v>
                </c:pt>
                <c:pt idx="1560">
                  <c:v>22.73</c:v>
                </c:pt>
                <c:pt idx="1561">
                  <c:v>21.34</c:v>
                </c:pt>
                <c:pt idx="1562">
                  <c:v>20.22</c:v>
                </c:pt>
                <c:pt idx="1563">
                  <c:v>19.07</c:v>
                </c:pt>
                <c:pt idx="1564">
                  <c:v>18.149999999999999</c:v>
                </c:pt>
                <c:pt idx="1565">
                  <c:v>17.279999999999994</c:v>
                </c:pt>
                <c:pt idx="1566">
                  <c:v>17.09</c:v>
                </c:pt>
                <c:pt idx="1567">
                  <c:v>17.73</c:v>
                </c:pt>
                <c:pt idx="1568">
                  <c:v>16.45</c:v>
                </c:pt>
                <c:pt idx="1569">
                  <c:v>14.24</c:v>
                </c:pt>
                <c:pt idx="1570">
                  <c:v>13.03</c:v>
                </c:pt>
                <c:pt idx="1571">
                  <c:v>11.55</c:v>
                </c:pt>
                <c:pt idx="1572">
                  <c:v>10.47</c:v>
                </c:pt>
                <c:pt idx="1573">
                  <c:v>10.99</c:v>
                </c:pt>
                <c:pt idx="1574">
                  <c:v>10.850000000000003</c:v>
                </c:pt>
                <c:pt idx="1575">
                  <c:v>11.4</c:v>
                </c:pt>
                <c:pt idx="1576">
                  <c:v>12.54</c:v>
                </c:pt>
                <c:pt idx="1577">
                  <c:v>16.23</c:v>
                </c:pt>
                <c:pt idx="1578">
                  <c:v>22.71</c:v>
                </c:pt>
                <c:pt idx="1579">
                  <c:v>27.130000000000006</c:v>
                </c:pt>
                <c:pt idx="1580">
                  <c:v>31.259999999999994</c:v>
                </c:pt>
                <c:pt idx="1581">
                  <c:v>34.620000000000012</c:v>
                </c:pt>
                <c:pt idx="1582">
                  <c:v>37.050000000000004</c:v>
                </c:pt>
                <c:pt idx="1583">
                  <c:v>36.11</c:v>
                </c:pt>
                <c:pt idx="1584">
                  <c:v>34.700000000000003</c:v>
                </c:pt>
                <c:pt idx="1585">
                  <c:v>32.33</c:v>
                </c:pt>
                <c:pt idx="1586">
                  <c:v>30.650000000000006</c:v>
                </c:pt>
                <c:pt idx="1587">
                  <c:v>27.55</c:v>
                </c:pt>
                <c:pt idx="1588">
                  <c:v>23.459999999999994</c:v>
                </c:pt>
                <c:pt idx="1589">
                  <c:v>22.73</c:v>
                </c:pt>
                <c:pt idx="1590">
                  <c:v>22.18</c:v>
                </c:pt>
                <c:pt idx="1591">
                  <c:v>21.38</c:v>
                </c:pt>
                <c:pt idx="1592">
                  <c:v>23.54</c:v>
                </c:pt>
                <c:pt idx="1593">
                  <c:v>27.84</c:v>
                </c:pt>
                <c:pt idx="1594">
                  <c:v>32.980000000000004</c:v>
                </c:pt>
                <c:pt idx="1595">
                  <c:v>35.720000000000013</c:v>
                </c:pt>
                <c:pt idx="1596">
                  <c:v>36.620000000000012</c:v>
                </c:pt>
                <c:pt idx="1597">
                  <c:v>38.090000000000003</c:v>
                </c:pt>
                <c:pt idx="1598">
                  <c:v>39.35</c:v>
                </c:pt>
                <c:pt idx="1599">
                  <c:v>40.97</c:v>
                </c:pt>
                <c:pt idx="1600">
                  <c:v>40.01</c:v>
                </c:pt>
                <c:pt idx="1601">
                  <c:v>37.93</c:v>
                </c:pt>
                <c:pt idx="1602">
                  <c:v>38.51</c:v>
                </c:pt>
                <c:pt idx="1603">
                  <c:v>39.270000000000003</c:v>
                </c:pt>
                <c:pt idx="1604">
                  <c:v>39.36</c:v>
                </c:pt>
                <c:pt idx="1605">
                  <c:v>41.51</c:v>
                </c:pt>
                <c:pt idx="1606">
                  <c:v>45.190000000000012</c:v>
                </c:pt>
                <c:pt idx="1607">
                  <c:v>47.97</c:v>
                </c:pt>
                <c:pt idx="1608">
                  <c:v>50.21</c:v>
                </c:pt>
                <c:pt idx="1609">
                  <c:v>49.82</c:v>
                </c:pt>
                <c:pt idx="1610">
                  <c:v>48.91</c:v>
                </c:pt>
                <c:pt idx="1611">
                  <c:v>48.290000000000013</c:v>
                </c:pt>
                <c:pt idx="1612">
                  <c:v>48.7</c:v>
                </c:pt>
                <c:pt idx="1613">
                  <c:v>48.39</c:v>
                </c:pt>
                <c:pt idx="1614">
                  <c:v>47.27</c:v>
                </c:pt>
                <c:pt idx="1615">
                  <c:v>46.21</c:v>
                </c:pt>
                <c:pt idx="1616">
                  <c:v>45.46</c:v>
                </c:pt>
                <c:pt idx="1617">
                  <c:v>43.290000000000013</c:v>
                </c:pt>
                <c:pt idx="1618">
                  <c:v>43.33</c:v>
                </c:pt>
                <c:pt idx="1619">
                  <c:v>41.760000000000012</c:v>
                </c:pt>
                <c:pt idx="1620">
                  <c:v>37.39</c:v>
                </c:pt>
                <c:pt idx="1621">
                  <c:v>30.650000000000006</c:v>
                </c:pt>
                <c:pt idx="1622">
                  <c:v>27.21</c:v>
                </c:pt>
                <c:pt idx="1623">
                  <c:v>26.05</c:v>
                </c:pt>
                <c:pt idx="1624">
                  <c:v>26.03</c:v>
                </c:pt>
                <c:pt idx="1625">
                  <c:v>25.93</c:v>
                </c:pt>
                <c:pt idx="1626">
                  <c:v>25.95</c:v>
                </c:pt>
                <c:pt idx="1627">
                  <c:v>26.03</c:v>
                </c:pt>
                <c:pt idx="1628">
                  <c:v>26.69</c:v>
                </c:pt>
                <c:pt idx="1629">
                  <c:v>27.91</c:v>
                </c:pt>
                <c:pt idx="1630">
                  <c:v>33.39</c:v>
                </c:pt>
                <c:pt idx="1631">
                  <c:v>36.17</c:v>
                </c:pt>
                <c:pt idx="1632">
                  <c:v>37.64</c:v>
                </c:pt>
                <c:pt idx="1633">
                  <c:v>38.06</c:v>
                </c:pt>
                <c:pt idx="1634">
                  <c:v>37.83</c:v>
                </c:pt>
                <c:pt idx="1635">
                  <c:v>36</c:v>
                </c:pt>
                <c:pt idx="1636">
                  <c:v>33.220000000000013</c:v>
                </c:pt>
                <c:pt idx="1637">
                  <c:v>29.41</c:v>
                </c:pt>
                <c:pt idx="1638">
                  <c:v>25.03</c:v>
                </c:pt>
                <c:pt idx="1639">
                  <c:v>22.57</c:v>
                </c:pt>
                <c:pt idx="1640">
                  <c:v>20.75</c:v>
                </c:pt>
                <c:pt idx="1641">
                  <c:v>19.690000000000001</c:v>
                </c:pt>
                <c:pt idx="1642">
                  <c:v>18.989999999999984</c:v>
                </c:pt>
                <c:pt idx="1643">
                  <c:v>18.979999999999993</c:v>
                </c:pt>
                <c:pt idx="1644">
                  <c:v>20.9</c:v>
                </c:pt>
                <c:pt idx="1645">
                  <c:v>24.419999999999995</c:v>
                </c:pt>
                <c:pt idx="1646">
                  <c:v>30.71</c:v>
                </c:pt>
                <c:pt idx="1647">
                  <c:v>35.92</c:v>
                </c:pt>
                <c:pt idx="1648">
                  <c:v>39.630000000000003</c:v>
                </c:pt>
                <c:pt idx="1649">
                  <c:v>41.54</c:v>
                </c:pt>
                <c:pt idx="1650">
                  <c:v>43.04</c:v>
                </c:pt>
                <c:pt idx="1651">
                  <c:v>44.78</c:v>
                </c:pt>
                <c:pt idx="1652">
                  <c:v>46.81</c:v>
                </c:pt>
                <c:pt idx="1653">
                  <c:v>50.55</c:v>
                </c:pt>
                <c:pt idx="1654">
                  <c:v>52.97</c:v>
                </c:pt>
                <c:pt idx="1655">
                  <c:v>55.52</c:v>
                </c:pt>
                <c:pt idx="1656">
                  <c:v>57.74</c:v>
                </c:pt>
                <c:pt idx="1657">
                  <c:v>60.2</c:v>
                </c:pt>
                <c:pt idx="1658">
                  <c:v>61.64</c:v>
                </c:pt>
                <c:pt idx="1659">
                  <c:v>61.49</c:v>
                </c:pt>
                <c:pt idx="1660">
                  <c:v>59.01</c:v>
                </c:pt>
                <c:pt idx="1661">
                  <c:v>53.36</c:v>
                </c:pt>
                <c:pt idx="1662">
                  <c:v>49.04</c:v>
                </c:pt>
                <c:pt idx="1663">
                  <c:v>44.43</c:v>
                </c:pt>
                <c:pt idx="1664">
                  <c:v>39.380000000000003</c:v>
                </c:pt>
                <c:pt idx="1665">
                  <c:v>33.090000000000003</c:v>
                </c:pt>
                <c:pt idx="1666">
                  <c:v>28.62</c:v>
                </c:pt>
                <c:pt idx="1667">
                  <c:v>26.01</c:v>
                </c:pt>
                <c:pt idx="1668">
                  <c:v>23.330000000000005</c:v>
                </c:pt>
                <c:pt idx="1669">
                  <c:v>20.9</c:v>
                </c:pt>
                <c:pt idx="1670">
                  <c:v>19.57</c:v>
                </c:pt>
                <c:pt idx="1671">
                  <c:v>18.52</c:v>
                </c:pt>
                <c:pt idx="1672">
                  <c:v>17.89</c:v>
                </c:pt>
                <c:pt idx="1673">
                  <c:v>17.959999999999994</c:v>
                </c:pt>
                <c:pt idx="1674">
                  <c:v>19.55</c:v>
                </c:pt>
                <c:pt idx="1675">
                  <c:v>21.630000000000006</c:v>
                </c:pt>
                <c:pt idx="1676">
                  <c:v>22.57</c:v>
                </c:pt>
                <c:pt idx="1677">
                  <c:v>23.49</c:v>
                </c:pt>
                <c:pt idx="1678">
                  <c:v>25.17</c:v>
                </c:pt>
                <c:pt idx="1679">
                  <c:v>28.88</c:v>
                </c:pt>
                <c:pt idx="1680">
                  <c:v>32.58</c:v>
                </c:pt>
                <c:pt idx="1681">
                  <c:v>33.690000000000012</c:v>
                </c:pt>
                <c:pt idx="1682">
                  <c:v>35.58</c:v>
                </c:pt>
                <c:pt idx="1683">
                  <c:v>35.64</c:v>
                </c:pt>
                <c:pt idx="1684">
                  <c:v>34.690000000000012</c:v>
                </c:pt>
                <c:pt idx="1685">
                  <c:v>32.65</c:v>
                </c:pt>
                <c:pt idx="1686">
                  <c:v>33.1</c:v>
                </c:pt>
                <c:pt idx="1687">
                  <c:v>33.220000000000013</c:v>
                </c:pt>
                <c:pt idx="1688">
                  <c:v>32.550000000000004</c:v>
                </c:pt>
                <c:pt idx="1689">
                  <c:v>32.85</c:v>
                </c:pt>
                <c:pt idx="1690">
                  <c:v>32.730000000000011</c:v>
                </c:pt>
                <c:pt idx="1691">
                  <c:v>33.56</c:v>
                </c:pt>
                <c:pt idx="1692">
                  <c:v>35.770000000000003</c:v>
                </c:pt>
                <c:pt idx="1693">
                  <c:v>36.18</c:v>
                </c:pt>
                <c:pt idx="1694">
                  <c:v>37.520000000000003</c:v>
                </c:pt>
                <c:pt idx="1695">
                  <c:v>39.81</c:v>
                </c:pt>
                <c:pt idx="1696">
                  <c:v>43.57</c:v>
                </c:pt>
                <c:pt idx="1697">
                  <c:v>44.89</c:v>
                </c:pt>
                <c:pt idx="1698">
                  <c:v>42.97</c:v>
                </c:pt>
                <c:pt idx="1699">
                  <c:v>41.02</c:v>
                </c:pt>
                <c:pt idx="1700">
                  <c:v>38.18</c:v>
                </c:pt>
                <c:pt idx="1701">
                  <c:v>34.660000000000011</c:v>
                </c:pt>
                <c:pt idx="1702">
                  <c:v>32.550000000000004</c:v>
                </c:pt>
                <c:pt idx="1703">
                  <c:v>30.17</c:v>
                </c:pt>
                <c:pt idx="1704">
                  <c:v>29.110000000000007</c:v>
                </c:pt>
                <c:pt idx="1705">
                  <c:v>31.47</c:v>
                </c:pt>
                <c:pt idx="1706">
                  <c:v>35.92</c:v>
                </c:pt>
                <c:pt idx="1707">
                  <c:v>39.9</c:v>
                </c:pt>
                <c:pt idx="1708">
                  <c:v>43.91</c:v>
                </c:pt>
                <c:pt idx="1709">
                  <c:v>47.6</c:v>
                </c:pt>
                <c:pt idx="1710">
                  <c:v>50.24</c:v>
                </c:pt>
                <c:pt idx="1711">
                  <c:v>52.84</c:v>
                </c:pt>
                <c:pt idx="1712">
                  <c:v>53.25</c:v>
                </c:pt>
                <c:pt idx="1713">
                  <c:v>54.790000000000013</c:v>
                </c:pt>
                <c:pt idx="1714">
                  <c:v>52.3</c:v>
                </c:pt>
                <c:pt idx="1715">
                  <c:v>47.37</c:v>
                </c:pt>
                <c:pt idx="1716">
                  <c:v>43.34</c:v>
                </c:pt>
                <c:pt idx="1717">
                  <c:v>39.18</c:v>
                </c:pt>
                <c:pt idx="1718">
                  <c:v>35.1</c:v>
                </c:pt>
                <c:pt idx="1719">
                  <c:v>31.45</c:v>
                </c:pt>
                <c:pt idx="1720">
                  <c:v>27.59</c:v>
                </c:pt>
                <c:pt idx="1721">
                  <c:v>24.130000000000006</c:v>
                </c:pt>
                <c:pt idx="1722">
                  <c:v>23.23</c:v>
                </c:pt>
                <c:pt idx="1723">
                  <c:v>23.52</c:v>
                </c:pt>
                <c:pt idx="1724">
                  <c:v>22.91</c:v>
                </c:pt>
                <c:pt idx="1725">
                  <c:v>23.37</c:v>
                </c:pt>
                <c:pt idx="1726">
                  <c:v>24.32</c:v>
                </c:pt>
                <c:pt idx="1727">
                  <c:v>25.93</c:v>
                </c:pt>
                <c:pt idx="1728">
                  <c:v>26.830000000000005</c:v>
                </c:pt>
                <c:pt idx="1729">
                  <c:v>28.67</c:v>
                </c:pt>
                <c:pt idx="1730">
                  <c:v>31.5</c:v>
                </c:pt>
                <c:pt idx="1731">
                  <c:v>34.720000000000013</c:v>
                </c:pt>
                <c:pt idx="1732">
                  <c:v>37.270000000000003</c:v>
                </c:pt>
                <c:pt idx="1733">
                  <c:v>39.01</c:v>
                </c:pt>
                <c:pt idx="1734">
                  <c:v>45.04</c:v>
                </c:pt>
                <c:pt idx="1735">
                  <c:v>49.8</c:v>
                </c:pt>
                <c:pt idx="1736">
                  <c:v>51.01</c:v>
                </c:pt>
                <c:pt idx="1737">
                  <c:v>50.55</c:v>
                </c:pt>
                <c:pt idx="1738">
                  <c:v>47.99</c:v>
                </c:pt>
                <c:pt idx="1739">
                  <c:v>45.1</c:v>
                </c:pt>
                <c:pt idx="1740">
                  <c:v>43.290000000000013</c:v>
                </c:pt>
                <c:pt idx="1741">
                  <c:v>40.6</c:v>
                </c:pt>
                <c:pt idx="1742">
                  <c:v>38.480000000000004</c:v>
                </c:pt>
                <c:pt idx="1743">
                  <c:v>38.47</c:v>
                </c:pt>
                <c:pt idx="1744">
                  <c:v>39.550000000000004</c:v>
                </c:pt>
                <c:pt idx="1745">
                  <c:v>43.160000000000011</c:v>
                </c:pt>
                <c:pt idx="1746">
                  <c:v>47.94</c:v>
                </c:pt>
                <c:pt idx="1747">
                  <c:v>53.82</c:v>
                </c:pt>
                <c:pt idx="1748">
                  <c:v>61.71</c:v>
                </c:pt>
                <c:pt idx="1749">
                  <c:v>68.169999999999987</c:v>
                </c:pt>
                <c:pt idx="1750">
                  <c:v>71.45</c:v>
                </c:pt>
                <c:pt idx="1751">
                  <c:v>73.09</c:v>
                </c:pt>
                <c:pt idx="1752">
                  <c:v>73.92</c:v>
                </c:pt>
                <c:pt idx="1753">
                  <c:v>74.36999999999999</c:v>
                </c:pt>
                <c:pt idx="1754">
                  <c:v>75.86</c:v>
                </c:pt>
                <c:pt idx="1755">
                  <c:v>78.55</c:v>
                </c:pt>
                <c:pt idx="1756">
                  <c:v>80.16</c:v>
                </c:pt>
                <c:pt idx="1757">
                  <c:v>81.739999999999995</c:v>
                </c:pt>
                <c:pt idx="1758">
                  <c:v>81.760000000000005</c:v>
                </c:pt>
                <c:pt idx="1759">
                  <c:v>83.08</c:v>
                </c:pt>
                <c:pt idx="1760">
                  <c:v>84.3</c:v>
                </c:pt>
                <c:pt idx="1761">
                  <c:v>85.36</c:v>
                </c:pt>
              </c:numCache>
            </c:numRef>
          </c:yVal>
          <c:smooth val="1"/>
        </c:ser>
        <c:axId val="85475712"/>
        <c:axId val="85477248"/>
      </c:scatterChart>
      <c:valAx>
        <c:axId val="85475712"/>
        <c:scaling>
          <c:orientation val="minMax"/>
          <c:max val="2017"/>
          <c:min val="1980"/>
        </c:scaling>
        <c:axPos val="b"/>
        <c:numFmt formatCode="General" sourceLinked="1"/>
        <c:tickLblPos val="nextTo"/>
        <c:crossAx val="85477248"/>
        <c:crosses val="autoZero"/>
        <c:crossBetween val="midCat"/>
      </c:valAx>
      <c:valAx>
        <c:axId val="85477248"/>
        <c:scaling>
          <c:orientation val="minMax"/>
        </c:scaling>
        <c:axPos val="l"/>
        <c:majorGridlines/>
        <c:numFmt formatCode="General" sourceLinked="1"/>
        <c:tickLblPos val="nextTo"/>
        <c:crossAx val="854757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</cdr:y>
    </cdr:from>
    <cdr:to>
      <cdr:x>0.84314</cdr:x>
      <cdr:y>0.25806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9" y="0"/>
          <a:ext cx="2590801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VHI of 2006, for</a:t>
          </a:r>
          <a:r>
            <a:rPr lang="en-US" sz="1100" baseline="0" dirty="0"/>
            <a:t> major wheat </a:t>
          </a:r>
          <a:r>
            <a:rPr lang="en-US" sz="1100" baseline="0" dirty="0" smtClean="0"/>
            <a:t>area</a:t>
          </a:r>
        </a:p>
        <a:p xmlns:a="http://schemas.openxmlformats.org/drawingml/2006/main">
          <a:r>
            <a:rPr lang="en-US" dirty="0" smtClean="0"/>
            <a:t>Using the polygons provided by USDA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E7D5-ED9F-47C4-865E-9B2F5D5948A5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Shannon@oce.usd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VHI of Major Wheat Area of Australia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Wei </a:t>
            </a:r>
            <a:r>
              <a:rPr lang="en-US" dirty="0" err="1" smtClean="0"/>
              <a:t>Guo</a:t>
            </a:r>
            <a:endParaRPr lang="en-US" dirty="0" smtClean="0"/>
          </a:p>
          <a:p>
            <a:r>
              <a:rPr lang="en-US" dirty="0" smtClean="0"/>
              <a:t>7/18-26/2016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SMT</a:t>
            </a:r>
            <a:r>
              <a:rPr lang="en-US" dirty="0" smtClean="0"/>
              <a:t> </a:t>
            </a:r>
            <a:r>
              <a:rPr lang="en-US" dirty="0" smtClean="0"/>
              <a:t>time series for each year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for major wheat area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VHI</a:t>
            </a:r>
            <a:r>
              <a:rPr lang="en-US" dirty="0" smtClean="0"/>
              <a:t> time series for each year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for major wheat area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data from 4km and 16km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Comparing  </a:t>
            </a:r>
            <a:r>
              <a:rPr lang="en-US" sz="3200" dirty="0" smtClean="0">
                <a:solidFill>
                  <a:srgbClr val="FF0000"/>
                </a:solidFill>
              </a:rPr>
              <a:t>SMN</a:t>
            </a:r>
            <a:r>
              <a:rPr lang="en-US" sz="3200" dirty="0" smtClean="0"/>
              <a:t> </a:t>
            </a:r>
            <a:r>
              <a:rPr lang="en-US" sz="3200" dirty="0" smtClean="0"/>
              <a:t>Time series of major wheat area derived from 4km and 16km data sets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0960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color: </a:t>
            </a:r>
            <a:r>
              <a:rPr lang="en-US" dirty="0" smtClean="0"/>
              <a:t>from 4km dataset</a:t>
            </a:r>
          </a:p>
          <a:p>
            <a:r>
              <a:rPr lang="en-US" dirty="0" smtClean="0"/>
              <a:t>Grey: from 16km </a:t>
            </a:r>
            <a:r>
              <a:rPr lang="en-US" dirty="0" smtClean="0"/>
              <a:t>dataset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Comparing  </a:t>
            </a:r>
            <a:r>
              <a:rPr lang="en-US" sz="3200" dirty="0" smtClean="0">
                <a:solidFill>
                  <a:srgbClr val="FF0000"/>
                </a:solidFill>
              </a:rPr>
              <a:t>SMT</a:t>
            </a:r>
            <a:r>
              <a:rPr lang="en-US" sz="3200" dirty="0" smtClean="0"/>
              <a:t> Time series of major wheat area derived from 4km and 16km data sets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0960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color: </a:t>
            </a:r>
            <a:r>
              <a:rPr lang="en-US" dirty="0" smtClean="0"/>
              <a:t>from 4km dataset</a:t>
            </a:r>
          </a:p>
          <a:p>
            <a:r>
              <a:rPr lang="en-US" dirty="0" smtClean="0"/>
              <a:t>Grey: from 16km </a:t>
            </a:r>
            <a:r>
              <a:rPr lang="en-US" dirty="0" smtClean="0"/>
              <a:t>dataset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Comparing  </a:t>
            </a:r>
            <a:r>
              <a:rPr lang="en-US" sz="3200" dirty="0" smtClean="0">
                <a:solidFill>
                  <a:srgbClr val="FF0000"/>
                </a:solidFill>
              </a:rPr>
              <a:t>VHI</a:t>
            </a:r>
            <a:r>
              <a:rPr lang="en-US" sz="3200" dirty="0" smtClean="0"/>
              <a:t> </a:t>
            </a:r>
            <a:r>
              <a:rPr lang="en-US" sz="3200" dirty="0" smtClean="0"/>
              <a:t>Time series of major wheat area derived from 4km and 16km data sets</a:t>
            </a:r>
            <a:endParaRPr lang="en-US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0960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color: </a:t>
            </a:r>
            <a:r>
              <a:rPr lang="en-US" dirty="0" smtClean="0"/>
              <a:t>from 4km dataset</a:t>
            </a:r>
          </a:p>
          <a:p>
            <a:r>
              <a:rPr lang="en-US" dirty="0" smtClean="0"/>
              <a:t>Grey: from 16km </a:t>
            </a:r>
            <a:r>
              <a:rPr lang="en-US" dirty="0" smtClean="0"/>
              <a:t>dataset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 of </a:t>
            </a:r>
            <a:br>
              <a:rPr lang="en-US" dirty="0" smtClean="0"/>
            </a:br>
            <a:r>
              <a:rPr lang="en-US" dirty="0" smtClean="0"/>
              <a:t>Major Wheat Area of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 smtClean="0"/>
              <a:t>Source:  	USDA,	</a:t>
            </a:r>
          </a:p>
          <a:p>
            <a:r>
              <a:rPr lang="en-US" sz="6400" dirty="0" smtClean="0"/>
              <a:t>Contact: 	Shannon, Harlan - OCE </a:t>
            </a:r>
            <a:r>
              <a:rPr lang="en-US" sz="6400" dirty="0" smtClean="0">
                <a:hlinkClick r:id="rId2"/>
              </a:rPr>
              <a:t>HShannon@oce.usda.gov</a:t>
            </a:r>
            <a:endParaRPr lang="en-US" sz="6400" dirty="0" smtClean="0"/>
          </a:p>
          <a:p>
            <a:r>
              <a:rPr lang="en-US" sz="6400" dirty="0" smtClean="0"/>
              <a:t>Date: 	      	Thu, 14 Jul 2016 13:29:57</a:t>
            </a:r>
          </a:p>
          <a:p>
            <a:endParaRPr lang="en-US" sz="6400" dirty="0" smtClean="0"/>
          </a:p>
          <a:p>
            <a:r>
              <a:rPr lang="en-US" sz="6400" dirty="0"/>
              <a:t>5 </a:t>
            </a:r>
            <a:r>
              <a:rPr lang="en-US" sz="6400" dirty="0" err="1"/>
              <a:t>shapefiles</a:t>
            </a:r>
            <a:r>
              <a:rPr lang="en-US" sz="6400" dirty="0"/>
              <a:t> (zipped) that outline the Australia wheat belt.  The </a:t>
            </a:r>
            <a:r>
              <a:rPr lang="en-US" sz="6400" dirty="0" err="1"/>
              <a:t>shapefiles</a:t>
            </a:r>
            <a:r>
              <a:rPr lang="en-US" sz="6400" dirty="0"/>
              <a:t> delineate the wheat belt on a state-by-state basis as follows:</a:t>
            </a:r>
          </a:p>
          <a:p>
            <a:endParaRPr lang="en-US" sz="6400" dirty="0" smtClean="0"/>
          </a:p>
          <a:p>
            <a:pPr lvl="1"/>
            <a:r>
              <a:rPr lang="en-US" sz="5600" dirty="0" smtClean="0"/>
              <a:t>Maj_wheat_WA_JUL_2016 = Western Australia</a:t>
            </a:r>
          </a:p>
          <a:p>
            <a:pPr lvl="1"/>
            <a:r>
              <a:rPr lang="en-US" sz="5600" dirty="0" smtClean="0"/>
              <a:t>Maj_wheat_SA_JUL_2016 = South Australia</a:t>
            </a:r>
          </a:p>
          <a:p>
            <a:pPr lvl="1"/>
            <a:r>
              <a:rPr lang="en-US" sz="5600" dirty="0" smtClean="0"/>
              <a:t>Maj_wheat_VIC_JUL_2016 = Victoria</a:t>
            </a:r>
          </a:p>
          <a:p>
            <a:pPr lvl="1"/>
            <a:r>
              <a:rPr lang="en-US" sz="5600" dirty="0" smtClean="0"/>
              <a:t>Maj_wheat_NSW_JUL_2016 = New South Wales</a:t>
            </a:r>
          </a:p>
          <a:p>
            <a:pPr lvl="1"/>
            <a:r>
              <a:rPr lang="en-US" sz="5600" dirty="0" smtClean="0"/>
              <a:t>Maj_wheat_QLD_JUL_2016 = Queensland</a:t>
            </a:r>
          </a:p>
          <a:p>
            <a:endParaRPr lang="en-US" sz="6400" dirty="0" smtClean="0"/>
          </a:p>
          <a:p>
            <a:r>
              <a:rPr lang="en-US" sz="6400" dirty="0" smtClean="0"/>
              <a:t>When wheat is in the reproductive and filling stages of development, the </a:t>
            </a:r>
            <a:r>
              <a:rPr lang="en-US" sz="6400" dirty="0" err="1" smtClean="0"/>
              <a:t>shapefiles</a:t>
            </a:r>
            <a:r>
              <a:rPr lang="en-US" sz="6400" dirty="0" smtClean="0"/>
              <a:t> are used to calculate the average VHI value weekly within each state.</a:t>
            </a:r>
          </a:p>
          <a:p>
            <a:r>
              <a:rPr lang="en-US" sz="6400" dirty="0" smtClean="0"/>
              <a:t>During the past growing season, I calculated averages for each state the first week the VHI data were made available on your web site.  I also calculated averages for each state seven weeks later, when the final VHI data were posted on your web site.  Significantly, I found that the final VHI data provided a much better estimate of wheat yields than the initial VHI data.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Wheat Area of Australia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3886200" cy="32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wei\idl_GVI\resources\Sys\GIS\AustraliaWheat\mask\Maj_wheat_NSW_JUL_2016_mask_G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00400"/>
            <a:ext cx="2314575" cy="1924050"/>
          </a:xfrm>
          <a:prstGeom prst="rect">
            <a:avLst/>
          </a:prstGeom>
          <a:noFill/>
        </p:spPr>
      </p:pic>
      <p:pic>
        <p:nvPicPr>
          <p:cNvPr id="1028" name="Picture 4" descr="C:\wei\idl_GVI\resources\Sys\GIS\AustraliaWheat\mask\Maj_wheat_QLD_JUL_2016_mask_G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1209675" cy="1552575"/>
          </a:xfrm>
          <a:prstGeom prst="rect">
            <a:avLst/>
          </a:prstGeom>
          <a:noFill/>
        </p:spPr>
      </p:pic>
      <p:pic>
        <p:nvPicPr>
          <p:cNvPr id="1029" name="Picture 5" descr="C:\wei\idl_GVI\resources\Sys\GIS\AustraliaWheat\mask\Maj_wheat_SA_JUL_2016_mask_G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57800"/>
            <a:ext cx="1514475" cy="542925"/>
          </a:xfrm>
          <a:prstGeom prst="rect">
            <a:avLst/>
          </a:prstGeom>
          <a:noFill/>
        </p:spPr>
      </p:pic>
      <p:pic>
        <p:nvPicPr>
          <p:cNvPr id="1030" name="Picture 6" descr="C:\wei\idl_GVI\resources\Sys\GIS\AustraliaWheat\mask\Maj_wheat_VIC_JUL_2016_mask_G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257800"/>
            <a:ext cx="1485900" cy="1038225"/>
          </a:xfrm>
          <a:prstGeom prst="rect">
            <a:avLst/>
          </a:prstGeom>
          <a:noFill/>
        </p:spPr>
      </p:pic>
      <p:pic>
        <p:nvPicPr>
          <p:cNvPr id="1031" name="Picture 7" descr="C:\wei\idl_GVI\resources\Sys\GIS\AustraliaWheat\mask\Maj_wheat_WA_JUL_2016_mask_G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200400"/>
            <a:ext cx="1238250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small images with blue background are mask files generated from the polygons  provided by USDA.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VHI,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876800"/>
          </a:xfrm>
          <a:ln>
            <a:solidFill>
              <a:schemeClr val="accent1">
                <a:alpha val="38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From “</a:t>
            </a:r>
            <a:r>
              <a:rPr lang="en-US" sz="2400" dirty="0" err="1" smtClean="0"/>
              <a:t>TSviewer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4572000" y="31242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5814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rectangle area in Western Australia (WA)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19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5715000"/>
            <a:ext cx="249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 rectangle area in Queensland(QLD)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2819400"/>
            <a:ext cx="472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4419600"/>
            <a:ext cx="2743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VHI averaged for wheat area of Western Australia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SMN and SMT time series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VHI time series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61" y="1600200"/>
            <a:ext cx="4023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4419600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672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SMN time series for each year, averaged for the selected regions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5557" y="1600201"/>
            <a:ext cx="3366643" cy="28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438400" y="2895600"/>
            <a:ext cx="838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2600" y="2819400"/>
            <a:ext cx="7620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562600" y="3657600"/>
            <a:ext cx="1066800" cy="838200"/>
          </a:xfrm>
          <a:prstGeom prst="straightConnector1">
            <a:avLst/>
          </a:prstGeom>
          <a:ln w="25400">
            <a:solidFill>
              <a:srgbClr val="4830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3505200"/>
            <a:ext cx="19812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0600" y="3733800"/>
            <a:ext cx="2286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 Australia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4343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Australia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00400" y="4736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Victoria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Queensland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4507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South Wales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SMN</a:t>
            </a:r>
            <a:r>
              <a:rPr lang="en-US" sz="3200" dirty="0" smtClean="0"/>
              <a:t> time series for each year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400" dirty="0" smtClean="0"/>
              <a:t>for major wheat </a:t>
            </a:r>
            <a:r>
              <a:rPr lang="en-US" sz="2400" dirty="0" smtClean="0"/>
              <a:t>area</a:t>
            </a:r>
            <a:endParaRPr lang="en-US" sz="32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211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VHI of Major Wheat Area of Australia</vt:lpstr>
      <vt:lpstr>Data Source of  Major Wheat Area of Australia</vt:lpstr>
      <vt:lpstr>Major Wheat Area of Australia</vt:lpstr>
      <vt:lpstr>VHI, 2016</vt:lpstr>
      <vt:lpstr>VHI averaged for wheat area of Western Australia  </vt:lpstr>
      <vt:lpstr>SMN and SMT time series</vt:lpstr>
      <vt:lpstr>VHI time series</vt:lpstr>
      <vt:lpstr>SMN time series for each year, averaged for the selected regions</vt:lpstr>
      <vt:lpstr>SMN time series for each year  for major wheat area</vt:lpstr>
      <vt:lpstr>SMT time series for each year  for major wheat area</vt:lpstr>
      <vt:lpstr>VHI time series for each year  for major wheat area </vt:lpstr>
      <vt:lpstr>Slide 12</vt:lpstr>
      <vt:lpstr>Comparing  SMN Time series of major wheat area derived from 4km and 16km data sets</vt:lpstr>
      <vt:lpstr>Comparing  SMT Time series of major wheat area derived from 4km and 16km data sets</vt:lpstr>
      <vt:lpstr>Comparing  VHI Time series of major wheat area derived from 4km and 16km data sets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VHI of Major Wheat Area of Austrlia</dc:title>
  <dc:creator>wei.guo</dc:creator>
  <cp:lastModifiedBy>wei.guo</cp:lastModifiedBy>
  <cp:revision>41</cp:revision>
  <dcterms:created xsi:type="dcterms:W3CDTF">2016-07-18T18:52:39Z</dcterms:created>
  <dcterms:modified xsi:type="dcterms:W3CDTF">2016-08-05T17:21:48Z</dcterms:modified>
</cp:coreProperties>
</file>