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0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55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E7D5-ED9F-47C4-865E-9B2F5D5948A5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26DA-75CE-4F18-9318-0A344BCE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Shannon@oce.usd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VHI of Major Wheat Area of Australia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Wei </a:t>
            </a:r>
            <a:r>
              <a:rPr lang="en-US" dirty="0" err="1" smtClean="0"/>
              <a:t>Guo</a:t>
            </a:r>
            <a:endParaRPr lang="en-US" dirty="0" smtClean="0"/>
          </a:p>
          <a:p>
            <a:r>
              <a:rPr lang="en-US" dirty="0" smtClean="0"/>
              <a:t>7/26/2016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on VCI from VIIRS</a:t>
            </a:r>
            <a:br>
              <a:rPr lang="en-US" dirty="0" smtClean="0"/>
            </a:br>
            <a:r>
              <a:rPr lang="en-US" dirty="0" smtClean="0"/>
              <a:t>4km vs. 500m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VCI from 4km</a:t>
            </a:r>
          </a:p>
          <a:p>
            <a:r>
              <a:rPr lang="en-US" dirty="0" smtClean="0"/>
              <a:t>dataset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VCI from 500m</a:t>
            </a:r>
          </a:p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was extracted from sampled (16km) files which were created from </a:t>
            </a:r>
            <a:r>
              <a:rPr lang="en-US" dirty="0" smtClean="0"/>
              <a:t>VIIRS </a:t>
            </a:r>
            <a:r>
              <a:rPr lang="en-US" dirty="0" smtClean="0"/>
              <a:t>4km and 500m data sets respectively. The major difference of VIIRS 4km and 500m data sets is the high resolution climatology (using MODIS and AVHRR).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489" y="1676400"/>
            <a:ext cx="540091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28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 week 26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on TCI from VIIRS</a:t>
            </a:r>
            <a:br>
              <a:rPr lang="en-US" dirty="0" smtClean="0"/>
            </a:br>
            <a:r>
              <a:rPr lang="en-US" dirty="0" smtClean="0"/>
              <a:t>4km vs. 500m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TCI from 4km</a:t>
            </a:r>
          </a:p>
          <a:p>
            <a:r>
              <a:rPr lang="en-US" dirty="0" smtClean="0"/>
              <a:t>dataset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TCI from 500m</a:t>
            </a:r>
          </a:p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was extracted from sampled (16km) files which were created from </a:t>
            </a:r>
            <a:r>
              <a:rPr lang="en-US" dirty="0" smtClean="0"/>
              <a:t>VIIRS </a:t>
            </a:r>
            <a:r>
              <a:rPr lang="en-US" dirty="0" smtClean="0"/>
              <a:t>4km and 500m data sets respectively. The major difference of VIIRS 4km and 500m data sets is the high resolution climatology (using MODIS and AVHRR).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5294335" cy="38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 week 26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on </a:t>
            </a:r>
            <a:r>
              <a:rPr lang="en-US" dirty="0" smtClean="0"/>
              <a:t>SMN from </a:t>
            </a:r>
            <a:r>
              <a:rPr lang="en-US" dirty="0" smtClean="0"/>
              <a:t>VIIRS</a:t>
            </a:r>
            <a:br>
              <a:rPr lang="en-US" dirty="0" smtClean="0"/>
            </a:br>
            <a:r>
              <a:rPr lang="en-US" dirty="0" smtClean="0"/>
              <a:t>4km vs. 500m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968" y="1447801"/>
            <a:ext cx="571250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SMN from 4km</a:t>
            </a:r>
          </a:p>
          <a:p>
            <a:r>
              <a:rPr lang="en-US" dirty="0" smtClean="0"/>
              <a:t>dataset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SMN from 500m</a:t>
            </a:r>
          </a:p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was extracted from sampled (16km) files which were created from </a:t>
            </a:r>
            <a:r>
              <a:rPr lang="en-US" dirty="0" smtClean="0"/>
              <a:t>VIIRS </a:t>
            </a:r>
            <a:r>
              <a:rPr lang="en-US" dirty="0" smtClean="0"/>
              <a:t>4km and 500m data sets respectively. The major difference of VIIRS 4km and 500m data sets is the high resolution climatology (using MODIS and AVHRR).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 week 26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on </a:t>
            </a:r>
            <a:r>
              <a:rPr lang="en-US" dirty="0" smtClean="0"/>
              <a:t>SMT </a:t>
            </a:r>
            <a:r>
              <a:rPr lang="en-US" dirty="0" smtClean="0"/>
              <a:t>from VIIRS</a:t>
            </a:r>
            <a:br>
              <a:rPr lang="en-US" dirty="0" smtClean="0"/>
            </a:br>
            <a:r>
              <a:rPr lang="en-US" dirty="0" smtClean="0"/>
              <a:t>4km vs. 500m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5864271" cy="43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SMT from 4km</a:t>
            </a:r>
          </a:p>
          <a:p>
            <a:r>
              <a:rPr lang="en-US" dirty="0" smtClean="0"/>
              <a:t>dataset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SMT from 500m</a:t>
            </a:r>
          </a:p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was extracted from sampled (16km) files which were created from </a:t>
            </a:r>
            <a:r>
              <a:rPr lang="en-US" dirty="0" smtClean="0"/>
              <a:t>VIIRS </a:t>
            </a:r>
            <a:r>
              <a:rPr lang="en-US" dirty="0" smtClean="0"/>
              <a:t>4km and 500m data sets respectively. The major difference of VIIRS 4km and 500m data sets is the high resolution climatology (using MODIS and AVHRR).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 week 26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Data Source of Major Wheat Areas of Australia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 smtClean="0"/>
              <a:t>Source:  	USDA,	</a:t>
            </a:r>
          </a:p>
          <a:p>
            <a:r>
              <a:rPr lang="en-US" sz="6400" dirty="0" smtClean="0"/>
              <a:t>Contact: 	Shannon, Harlan - OCE </a:t>
            </a:r>
            <a:r>
              <a:rPr lang="en-US" sz="6400" dirty="0" smtClean="0">
                <a:hlinkClick r:id="rId2"/>
              </a:rPr>
              <a:t>HShannon@oce.usda.gov</a:t>
            </a:r>
            <a:endParaRPr lang="en-US" sz="6400" dirty="0" smtClean="0"/>
          </a:p>
          <a:p>
            <a:r>
              <a:rPr lang="en-US" sz="6400" dirty="0" smtClean="0"/>
              <a:t>Date: 	      	Thu, 14 Jul 2016 13:29:57</a:t>
            </a:r>
          </a:p>
          <a:p>
            <a:endParaRPr lang="en-US" sz="6400" dirty="0" smtClean="0"/>
          </a:p>
          <a:p>
            <a:r>
              <a:rPr lang="en-US" sz="6400" dirty="0"/>
              <a:t>5 </a:t>
            </a:r>
            <a:r>
              <a:rPr lang="en-US" sz="6400" dirty="0" err="1"/>
              <a:t>shapefiles</a:t>
            </a:r>
            <a:r>
              <a:rPr lang="en-US" sz="6400" dirty="0"/>
              <a:t> (zipped) that outline the Australia wheat belt.  The </a:t>
            </a:r>
            <a:r>
              <a:rPr lang="en-US" sz="6400" dirty="0" err="1"/>
              <a:t>shapefiles</a:t>
            </a:r>
            <a:r>
              <a:rPr lang="en-US" sz="6400" dirty="0"/>
              <a:t> delineate the wheat belt on a state-by-state basis as follows:</a:t>
            </a:r>
          </a:p>
          <a:p>
            <a:endParaRPr lang="en-US" sz="6400" dirty="0" smtClean="0"/>
          </a:p>
          <a:p>
            <a:pPr lvl="1"/>
            <a:r>
              <a:rPr lang="en-US" sz="5600" dirty="0" smtClean="0"/>
              <a:t>Maj_wheat_WA_JUL_2016 = Western Australia</a:t>
            </a:r>
          </a:p>
          <a:p>
            <a:pPr lvl="1"/>
            <a:r>
              <a:rPr lang="en-US" sz="5600" dirty="0" smtClean="0"/>
              <a:t>Maj_wheat_SA_JUL_2016 = South Australia</a:t>
            </a:r>
          </a:p>
          <a:p>
            <a:pPr lvl="1"/>
            <a:r>
              <a:rPr lang="en-US" sz="5600" dirty="0" smtClean="0"/>
              <a:t>Maj_wheat_VIC_JUL_2016 = Victoria</a:t>
            </a:r>
          </a:p>
          <a:p>
            <a:pPr lvl="1"/>
            <a:r>
              <a:rPr lang="en-US" sz="5600" dirty="0" smtClean="0"/>
              <a:t>Maj_wheat_NSW_JUL_2016 = New South Wales</a:t>
            </a:r>
          </a:p>
          <a:p>
            <a:pPr lvl="1"/>
            <a:r>
              <a:rPr lang="en-US" sz="5600" dirty="0" smtClean="0"/>
              <a:t>Maj_wheat_QLD_JUL_2016 = Queensland</a:t>
            </a:r>
          </a:p>
          <a:p>
            <a:endParaRPr lang="en-US" sz="6400" dirty="0" smtClean="0"/>
          </a:p>
          <a:p>
            <a:r>
              <a:rPr lang="en-US" sz="6400" dirty="0" smtClean="0"/>
              <a:t>When wheat is in the reproductive and filling stages of development, the </a:t>
            </a:r>
            <a:r>
              <a:rPr lang="en-US" sz="6400" dirty="0" err="1" smtClean="0"/>
              <a:t>shapefiles</a:t>
            </a:r>
            <a:r>
              <a:rPr lang="en-US" sz="6400" dirty="0" smtClean="0"/>
              <a:t> are used to calculate the average VHI value weekly within each state.</a:t>
            </a:r>
          </a:p>
          <a:p>
            <a:r>
              <a:rPr lang="en-US" sz="6400" dirty="0" smtClean="0"/>
              <a:t>During the past growing season, I calculated averages for each state the first week the VHI data were made available on your web site.  I also calculated averages for each state seven weeks later, when the final VHI data were posted on your web site.  Significantly, I found that the final VHI data provided a much better estimate of wheat yields than the initial VHI data.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Wheat Areas of Australia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3886200" cy="32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wei\idl_GVI\resources\Sys\GIS\AustraliaWheat\mask\Maj_wheat_NSW_JUL_2016_mask_G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62350"/>
            <a:ext cx="2314575" cy="1924050"/>
          </a:xfrm>
          <a:prstGeom prst="rect">
            <a:avLst/>
          </a:prstGeom>
          <a:noFill/>
        </p:spPr>
      </p:pic>
      <p:pic>
        <p:nvPicPr>
          <p:cNvPr id="1028" name="Picture 4" descr="C:\wei\idl_GVI\resources\Sys\GIS\AustraliaWheat\mask\Maj_wheat_QLD_JUL_2016_mask_G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885950"/>
            <a:ext cx="1209675" cy="1552575"/>
          </a:xfrm>
          <a:prstGeom prst="rect">
            <a:avLst/>
          </a:prstGeom>
          <a:noFill/>
        </p:spPr>
      </p:pic>
      <p:pic>
        <p:nvPicPr>
          <p:cNvPr id="1029" name="Picture 5" descr="C:\wei\idl_GVI\resources\Sys\GIS\AustraliaWheat\mask\Maj_wheat_SA_JUL_2016_mask_G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57800"/>
            <a:ext cx="1514475" cy="542925"/>
          </a:xfrm>
          <a:prstGeom prst="rect">
            <a:avLst/>
          </a:prstGeom>
          <a:noFill/>
        </p:spPr>
      </p:pic>
      <p:pic>
        <p:nvPicPr>
          <p:cNvPr id="1030" name="Picture 6" descr="C:\wei\idl_GVI\resources\Sys\GIS\AustraliaWheat\mask\Maj_wheat_VIC_JUL_2016_mask_G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257800"/>
            <a:ext cx="1485900" cy="1038225"/>
          </a:xfrm>
          <a:prstGeom prst="rect">
            <a:avLst/>
          </a:prstGeom>
          <a:noFill/>
        </p:spPr>
      </p:pic>
      <p:pic>
        <p:nvPicPr>
          <p:cNvPr id="1031" name="Picture 7" descr="C:\wei\idl_GVI\resources\Sys\GIS\AustraliaWheat\mask\Maj_wheat_WA_JUL_2016_mask_G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200400"/>
            <a:ext cx="1238250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small images with blue background are mask files generated from the polygons  provided by USDA.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4419600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672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SMN time series for each year, </a:t>
            </a:r>
            <a:br>
              <a:rPr lang="en-US" sz="2800" dirty="0" smtClean="0"/>
            </a:br>
            <a:r>
              <a:rPr lang="en-US" sz="2800" dirty="0" smtClean="0"/>
              <a:t>averaged for Major Wheat Area of Australia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5557" y="1600201"/>
            <a:ext cx="3366643" cy="28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438400" y="2895600"/>
            <a:ext cx="838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2600" y="2819400"/>
            <a:ext cx="7620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562600" y="3657600"/>
            <a:ext cx="1066800" cy="838200"/>
          </a:xfrm>
          <a:prstGeom prst="straightConnector1">
            <a:avLst/>
          </a:prstGeom>
          <a:ln w="25400">
            <a:solidFill>
              <a:srgbClr val="4830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3505200"/>
            <a:ext cx="198120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0600" y="3733800"/>
            <a:ext cx="228600" cy="990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 Australia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4343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Australia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00400" y="4736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Victoria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Queensland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4507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South Wales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Area of Major Wheat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Number of pixels on 4km lat-</a:t>
            </a:r>
            <a:r>
              <a:rPr lang="en-US" sz="2100" dirty="0" err="1" smtClean="0"/>
              <a:t>lon</a:t>
            </a:r>
            <a:r>
              <a:rPr lang="en-US" sz="2100" dirty="0" smtClean="0"/>
              <a:t> grid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../resources/Sys/GIS/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AustraliaWheat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/mask/Maj_wheat_AUS_mask_G04.hdf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Western Australia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5952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South Australia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2275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Victoria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3395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New South Wales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5894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Queensland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 3054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By using above the value, we can calculate the </a:t>
            </a:r>
            <a:r>
              <a:rPr lang="en-US" sz="1400" b="1" dirty="0" smtClean="0"/>
              <a:t>"weighted average of VHI of the 5 regions"  which is equivalent to the "mean VHI value over all pixels of 5 regions".</a:t>
            </a:r>
          </a:p>
          <a:p>
            <a:endParaRPr lang="en-US" sz="1400" dirty="0" smtClean="0"/>
          </a:p>
          <a:p>
            <a:pPr lvl="1">
              <a:buNone/>
            </a:pP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ratio_by_Area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0.289353     0.110598     0.165046     0.286534     0.148469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year,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week,WA,SA,VIC,NSW,QLD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averageVHIof5regions, weightedAverageVHIof5Regions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1981,  35, 47.176, 51.986, 56.858, 66.005, 66.775,   57.760,   57.611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1981,  36, 49.108, 52.102, 57.495, 65.895, 67.666,   58.453,   58.389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1981,  37, 51.891, 53.227, 60.064, 66.027, 66.015,   59.445,   59.535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1981,  38, 54.341, 54.556, 62.531, 66.480, 64.605,   60.503,   60.719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1981,  39, 56.157, 56.777, 65.375, 67.031, 62.775,   61.623,   61.845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1981,  40, 57.100, 58.870, 68.016, 67.257, 61.777,   62.604,   62.702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1981,  41, 58.351, 59.986, 69.874, 66.574, 61.457,   63.248,   63.251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1981,  42, 58.763, 59.966, 70.708, 65.378, 61.391,   63.241,   63.153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1981,  43, 56.696, 59.585, 70.987, 64.324, 60.133,   62.345,   62.070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1981,  44, 55.249, 59.180, 69.795, 62.597, 58.529,   61.070,   60.677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1981,  45, 53.926, 58.202, 67.796, 60.327, 57.257,   59.502,   59.017</a:t>
            </a:r>
          </a:p>
          <a:p>
            <a:pPr lvl="1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... ...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Correlation Between VH and DY</a:t>
            </a:r>
            <a:br>
              <a:rPr lang="en-US" sz="2800" dirty="0" smtClean="0"/>
            </a:br>
            <a:r>
              <a:rPr lang="en-US" sz="2800" dirty="0" smtClean="0"/>
              <a:t>for the major wheat area of Australia</a:t>
            </a:r>
            <a:endParaRPr lang="en-US" sz="2800" dirty="0"/>
          </a:p>
        </p:txBody>
      </p:sp>
      <p:pic>
        <p:nvPicPr>
          <p:cNvPr id="4" name="Picture 4" descr="http://www.star.nesdis.noaa.gov/smcd/emb/vci/validation/AUSwheat/AUS_wheat_y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61" y="1447800"/>
            <a:ext cx="4333875" cy="2166938"/>
          </a:xfrm>
          <a:prstGeom prst="rect">
            <a:avLst/>
          </a:prstGeom>
          <a:noFill/>
        </p:spPr>
      </p:pic>
      <p:pic>
        <p:nvPicPr>
          <p:cNvPr id="1030" name="Picture 6" descr="http://www.star.nesdis.noaa.gov/smcd/emb/vci/validation/AUSwheat/AUS_wheat_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33875" cy="21669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36" y="3962401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1242" y="3962400"/>
            <a:ext cx="4343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series of VHI </a:t>
            </a:r>
            <a:br>
              <a:rPr lang="en-US" dirty="0" smtClean="0"/>
            </a:br>
            <a:r>
              <a:rPr lang="en-US" dirty="0" smtClean="0"/>
              <a:t>for Australia’s major wheat areas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196306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series of VHI </a:t>
            </a:r>
            <a:br>
              <a:rPr lang="en-US" dirty="0" smtClean="0"/>
            </a:br>
            <a:r>
              <a:rPr lang="en-US" dirty="0" smtClean="0"/>
              <a:t>for Australia’s major wheat areas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196306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on VHI from VIIRS</a:t>
            </a:r>
            <a:br>
              <a:rPr lang="en-US" dirty="0" smtClean="0"/>
            </a:br>
            <a:r>
              <a:rPr lang="en-US" dirty="0" smtClean="0"/>
              <a:t>4km vs. 500m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896" y="1600201"/>
            <a:ext cx="5504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VHI from 4km</a:t>
            </a:r>
          </a:p>
          <a:p>
            <a:r>
              <a:rPr lang="en-US" dirty="0" smtClean="0"/>
              <a:t>dataset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VHI from 500m</a:t>
            </a:r>
          </a:p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was extracted from sampled (16km) files which were created from </a:t>
            </a:r>
            <a:r>
              <a:rPr lang="en-US" dirty="0" smtClean="0"/>
              <a:t>VIIRS </a:t>
            </a:r>
            <a:r>
              <a:rPr lang="en-US" dirty="0" smtClean="0"/>
              <a:t>4km and 500m data sets respectively. The major difference of VIIRS 4km and 500m data sets is the high resolution climatology (using MODIS and AVHRR).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2016 week 26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8649</TotalTime>
  <Words>642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VHI of Major Wheat Area of Australia</vt:lpstr>
      <vt:lpstr>Data Source of Major Wheat Areas of Australia</vt:lpstr>
      <vt:lpstr>Major Wheat Areas of Australia</vt:lpstr>
      <vt:lpstr>SMN time series for each year,  averaged for Major Wheat Area of Australia</vt:lpstr>
      <vt:lpstr>Area of Major Wheat area</vt:lpstr>
      <vt:lpstr>Correlation Between VH and DY for the major wheat area of Australia</vt:lpstr>
      <vt:lpstr>Time series of VHI  for Australia’s major wheat areas</vt:lpstr>
      <vt:lpstr>Time series of VHI  for Australia’s major wheat areas</vt:lpstr>
      <vt:lpstr>Comparison on VHI from VIIRS 4km vs. 500m</vt:lpstr>
      <vt:lpstr>Comparison on VCI from VIIRS 4km vs. 500m</vt:lpstr>
      <vt:lpstr>Comparison on TCI from VIIRS 4km vs. 500m</vt:lpstr>
      <vt:lpstr>Comparison on SMN from VIIRS 4km vs. 500m</vt:lpstr>
      <vt:lpstr>Comparison on SMT from VIIRS 4km vs. 500m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VHI of Major Wheat Area of Austrlia</dc:title>
  <dc:creator>wei.guo</dc:creator>
  <cp:lastModifiedBy>wei.guo</cp:lastModifiedBy>
  <cp:revision>112</cp:revision>
  <dcterms:created xsi:type="dcterms:W3CDTF">2016-07-18T18:52:39Z</dcterms:created>
  <dcterms:modified xsi:type="dcterms:W3CDTF">2016-10-06T18:59:22Z</dcterms:modified>
</cp:coreProperties>
</file>